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37"/>
  </p:notesMasterIdLst>
  <p:sldIdLst>
    <p:sldId id="256" r:id="rId2"/>
    <p:sldId id="260" r:id="rId3"/>
    <p:sldId id="297" r:id="rId4"/>
    <p:sldId id="340" r:id="rId5"/>
    <p:sldId id="342" r:id="rId6"/>
    <p:sldId id="344" r:id="rId7"/>
    <p:sldId id="341" r:id="rId8"/>
    <p:sldId id="345" r:id="rId9"/>
    <p:sldId id="346" r:id="rId10"/>
    <p:sldId id="347" r:id="rId11"/>
    <p:sldId id="349" r:id="rId12"/>
    <p:sldId id="348" r:id="rId13"/>
    <p:sldId id="350" r:id="rId14"/>
    <p:sldId id="351" r:id="rId15"/>
    <p:sldId id="335" r:id="rId16"/>
    <p:sldId id="359" r:id="rId17"/>
    <p:sldId id="353" r:id="rId18"/>
    <p:sldId id="336" r:id="rId19"/>
    <p:sldId id="352" r:id="rId20"/>
    <p:sldId id="361" r:id="rId21"/>
    <p:sldId id="362" r:id="rId22"/>
    <p:sldId id="363" r:id="rId23"/>
    <p:sldId id="337" r:id="rId24"/>
    <p:sldId id="354" r:id="rId25"/>
    <p:sldId id="355" r:id="rId26"/>
    <p:sldId id="338" r:id="rId27"/>
    <p:sldId id="365" r:id="rId28"/>
    <p:sldId id="364" r:id="rId29"/>
    <p:sldId id="339" r:id="rId30"/>
    <p:sldId id="356" r:id="rId31"/>
    <p:sldId id="358" r:id="rId32"/>
    <p:sldId id="366" r:id="rId33"/>
    <p:sldId id="367" r:id="rId34"/>
    <p:sldId id="368" r:id="rId35"/>
    <p:sldId id="266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5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1A07DB-494B-8E42-A9F2-1FCB14220E17}" v="245" dt="2020-09-22T13:12:12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58"/>
    <p:restoredTop sz="94624"/>
  </p:normalViewPr>
  <p:slideViewPr>
    <p:cSldViewPr snapToGrid="0">
      <p:cViewPr>
        <p:scale>
          <a:sx n="80" d="100"/>
          <a:sy n="80" d="100"/>
        </p:scale>
        <p:origin x="50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re Machado" userId="0cd11538-1027-4849-a65f-ec9a58ccd400" providerId="ADAL" clId="{DD1A07DB-494B-8E42-A9F2-1FCB14220E17}"/>
    <pc:docChg chg="undo custSel addSld delSld modSld sldOrd">
      <pc:chgData name="Ivre Machado" userId="0cd11538-1027-4849-a65f-ec9a58ccd400" providerId="ADAL" clId="{DD1A07DB-494B-8E42-A9F2-1FCB14220E17}" dt="2020-09-22T13:15:17.249" v="4508" actId="20577"/>
      <pc:docMkLst>
        <pc:docMk/>
      </pc:docMkLst>
      <pc:sldChg chg="modSp mod">
        <pc:chgData name="Ivre Machado" userId="0cd11538-1027-4849-a65f-ec9a58ccd400" providerId="ADAL" clId="{DD1A07DB-494B-8E42-A9F2-1FCB14220E17}" dt="2020-09-22T13:15:17.249" v="4508" actId="20577"/>
        <pc:sldMkLst>
          <pc:docMk/>
          <pc:sldMk cId="1818143648" sldId="260"/>
        </pc:sldMkLst>
        <pc:spChg chg="mod">
          <ac:chgData name="Ivre Machado" userId="0cd11538-1027-4849-a65f-ec9a58ccd400" providerId="ADAL" clId="{DD1A07DB-494B-8E42-A9F2-1FCB14220E17}" dt="2020-09-22T13:15:17.249" v="4508" actId="20577"/>
          <ac:spMkLst>
            <pc:docMk/>
            <pc:sldMk cId="1818143648" sldId="260"/>
            <ac:spMk id="9" creationId="{510FE4E8-9803-B847-AE38-F60E18ACA215}"/>
          </ac:spMkLst>
        </pc:spChg>
      </pc:sldChg>
      <pc:sldChg chg="modSp mod">
        <pc:chgData name="Ivre Machado" userId="0cd11538-1027-4849-a65f-ec9a58ccd400" providerId="ADAL" clId="{DD1A07DB-494B-8E42-A9F2-1FCB14220E17}" dt="2020-09-22T12:24:29.329" v="4078" actId="2711"/>
        <pc:sldMkLst>
          <pc:docMk/>
          <pc:sldMk cId="881335891" sldId="266"/>
        </pc:sldMkLst>
        <pc:spChg chg="mod">
          <ac:chgData name="Ivre Machado" userId="0cd11538-1027-4849-a65f-ec9a58ccd400" providerId="ADAL" clId="{DD1A07DB-494B-8E42-A9F2-1FCB14220E17}" dt="2020-09-22T12:24:29.329" v="4078" actId="2711"/>
          <ac:spMkLst>
            <pc:docMk/>
            <pc:sldMk cId="881335891" sldId="266"/>
            <ac:spMk id="3" creationId="{F68926CC-29D4-A148-A9D8-125700039288}"/>
          </ac:spMkLst>
        </pc:spChg>
      </pc:sldChg>
      <pc:sldChg chg="addSp delSp modSp mod">
        <pc:chgData name="Ivre Machado" userId="0cd11538-1027-4849-a65f-ec9a58ccd400" providerId="ADAL" clId="{DD1A07DB-494B-8E42-A9F2-1FCB14220E17}" dt="2020-09-19T18:27:17.060" v="1064" actId="20577"/>
        <pc:sldMkLst>
          <pc:docMk/>
          <pc:sldMk cId="1299352134" sldId="297"/>
        </pc:sldMkLst>
        <pc:spChg chg="mod">
          <ac:chgData name="Ivre Machado" userId="0cd11538-1027-4849-a65f-ec9a58ccd400" providerId="ADAL" clId="{DD1A07DB-494B-8E42-A9F2-1FCB14220E17}" dt="2020-09-19T18:27:17.060" v="1064" actId="20577"/>
          <ac:spMkLst>
            <pc:docMk/>
            <pc:sldMk cId="1299352134" sldId="297"/>
            <ac:spMk id="2" creationId="{C9B45549-2CE9-AB4E-8C6F-3B7B08697B2C}"/>
          </ac:spMkLst>
        </pc:spChg>
        <pc:spChg chg="add del mod">
          <ac:chgData name="Ivre Machado" userId="0cd11538-1027-4849-a65f-ec9a58ccd400" providerId="ADAL" clId="{DD1A07DB-494B-8E42-A9F2-1FCB14220E17}" dt="2020-09-19T17:33:04.002" v="1"/>
          <ac:spMkLst>
            <pc:docMk/>
            <pc:sldMk cId="1299352134" sldId="297"/>
            <ac:spMk id="3" creationId="{187E6203-3E15-2A4E-84EF-02FEA5D7E9E8}"/>
          </ac:spMkLst>
        </pc:spChg>
        <pc:spChg chg="mod">
          <ac:chgData name="Ivre Machado" userId="0cd11538-1027-4849-a65f-ec9a58ccd400" providerId="ADAL" clId="{DD1A07DB-494B-8E42-A9F2-1FCB14220E17}" dt="2020-09-19T18:10:15.709" v="498" actId="1076"/>
          <ac:spMkLst>
            <pc:docMk/>
            <pc:sldMk cId="1299352134" sldId="297"/>
            <ac:spMk id="9" creationId="{510FE4E8-9803-B847-AE38-F60E18ACA215}"/>
          </ac:spMkLst>
        </pc:spChg>
        <pc:spChg chg="mod">
          <ac:chgData name="Ivre Machado" userId="0cd11538-1027-4849-a65f-ec9a58ccd400" providerId="ADAL" clId="{DD1A07DB-494B-8E42-A9F2-1FCB14220E17}" dt="2020-09-19T18:09:59.344" v="495" actId="14100"/>
          <ac:spMkLst>
            <pc:docMk/>
            <pc:sldMk cId="1299352134" sldId="297"/>
            <ac:spMk id="10" creationId="{94CF6528-06BB-8249-AABA-726FD9342CD2}"/>
          </ac:spMkLst>
        </pc:spChg>
        <pc:spChg chg="add del mod">
          <ac:chgData name="Ivre Machado" userId="0cd11538-1027-4849-a65f-ec9a58ccd400" providerId="ADAL" clId="{DD1A07DB-494B-8E42-A9F2-1FCB14220E17}" dt="2020-09-19T17:59:45.173" v="342" actId="478"/>
          <ac:spMkLst>
            <pc:docMk/>
            <pc:sldMk cId="1299352134" sldId="297"/>
            <ac:spMk id="14" creationId="{0DE408CB-03BB-4647-9038-DAFB626CF2C9}"/>
          </ac:spMkLst>
        </pc:spChg>
        <pc:spChg chg="add del">
          <ac:chgData name="Ivre Machado" userId="0cd11538-1027-4849-a65f-ec9a58ccd400" providerId="ADAL" clId="{DD1A07DB-494B-8E42-A9F2-1FCB14220E17}" dt="2020-09-19T17:59:54.161" v="344" actId="478"/>
          <ac:spMkLst>
            <pc:docMk/>
            <pc:sldMk cId="1299352134" sldId="297"/>
            <ac:spMk id="15" creationId="{6E0DB265-C518-8544-9009-4A995A688A25}"/>
          </ac:spMkLst>
        </pc:spChg>
        <pc:grpChg chg="add mod">
          <ac:chgData name="Ivre Machado" userId="0cd11538-1027-4849-a65f-ec9a58ccd400" providerId="ADAL" clId="{DD1A07DB-494B-8E42-A9F2-1FCB14220E17}" dt="2020-09-19T18:01:19.201" v="356" actId="164"/>
          <ac:grpSpMkLst>
            <pc:docMk/>
            <pc:sldMk cId="1299352134" sldId="297"/>
            <ac:grpSpMk id="27" creationId="{702CE076-54DB-C44D-BF31-F48FD1C1A4D9}"/>
          </ac:grpSpMkLst>
        </pc:grpChg>
        <pc:picChg chg="add del mod">
          <ac:chgData name="Ivre Machado" userId="0cd11538-1027-4849-a65f-ec9a58ccd400" providerId="ADAL" clId="{DD1A07DB-494B-8E42-A9F2-1FCB14220E17}" dt="2020-09-19T18:09:17.824" v="483" actId="478"/>
          <ac:picMkLst>
            <pc:docMk/>
            <pc:sldMk cId="1299352134" sldId="297"/>
            <ac:picMk id="5" creationId="{1A6B9BE0-85E4-B047-8917-93898B4EFE63}"/>
          </ac:picMkLst>
        </pc:picChg>
        <pc:picChg chg="add mod">
          <ac:chgData name="Ivre Machado" userId="0cd11538-1027-4849-a65f-ec9a58ccd400" providerId="ADAL" clId="{DD1A07DB-494B-8E42-A9F2-1FCB14220E17}" dt="2020-09-19T18:09:26.975" v="488" actId="1076"/>
          <ac:picMkLst>
            <pc:docMk/>
            <pc:sldMk cId="1299352134" sldId="297"/>
            <ac:picMk id="8" creationId="{FF99ADD3-DB24-D847-A71F-4C3BE431F807}"/>
          </ac:picMkLst>
        </pc:picChg>
        <pc:picChg chg="add del mod">
          <ac:chgData name="Ivre Machado" userId="0cd11538-1027-4849-a65f-ec9a58ccd400" providerId="ADAL" clId="{DD1A07DB-494B-8E42-A9F2-1FCB14220E17}" dt="2020-09-19T18:08:52.882" v="477" actId="478"/>
          <ac:picMkLst>
            <pc:docMk/>
            <pc:sldMk cId="1299352134" sldId="297"/>
            <ac:picMk id="29" creationId="{DD5E244E-3B61-264A-9672-B2B6AA062F40}"/>
          </ac:picMkLst>
        </pc:picChg>
        <pc:picChg chg="add mod">
          <ac:chgData name="Ivre Machado" userId="0cd11538-1027-4849-a65f-ec9a58ccd400" providerId="ADAL" clId="{DD1A07DB-494B-8E42-A9F2-1FCB14220E17}" dt="2020-09-19T18:09:42.154" v="493" actId="1076"/>
          <ac:picMkLst>
            <pc:docMk/>
            <pc:sldMk cId="1299352134" sldId="297"/>
            <ac:picMk id="31" creationId="{8EE0763D-BA6E-7948-ACD4-A2AAD0DDB167}"/>
          </ac:picMkLst>
        </pc:picChg>
        <pc:cxnChg chg="add del mod">
          <ac:chgData name="Ivre Machado" userId="0cd11538-1027-4849-a65f-ec9a58ccd400" providerId="ADAL" clId="{DD1A07DB-494B-8E42-A9F2-1FCB14220E17}" dt="2020-09-19T17:58:07.573" v="327" actId="478"/>
          <ac:cxnSpMkLst>
            <pc:docMk/>
            <pc:sldMk cId="1299352134" sldId="297"/>
            <ac:cxnSpMk id="12" creationId="{3EADF118-F81E-2847-BD73-0B92D2F10BF9}"/>
          </ac:cxnSpMkLst>
        </pc:cxnChg>
        <pc:cxnChg chg="add mod">
          <ac:chgData name="Ivre Machado" userId="0cd11538-1027-4849-a65f-ec9a58ccd400" providerId="ADAL" clId="{DD1A07DB-494B-8E42-A9F2-1FCB14220E17}" dt="2020-09-19T18:01:19.201" v="356" actId="164"/>
          <ac:cxnSpMkLst>
            <pc:docMk/>
            <pc:sldMk cId="1299352134" sldId="297"/>
            <ac:cxnSpMk id="17" creationId="{8A1E6CA9-3D69-F94C-A00B-DEE3856ECDE6}"/>
          </ac:cxnSpMkLst>
        </pc:cxnChg>
        <pc:cxnChg chg="add del mod">
          <ac:chgData name="Ivre Machado" userId="0cd11538-1027-4849-a65f-ec9a58ccd400" providerId="ADAL" clId="{DD1A07DB-494B-8E42-A9F2-1FCB14220E17}" dt="2020-09-19T18:00:42.129" v="351" actId="478"/>
          <ac:cxnSpMkLst>
            <pc:docMk/>
            <pc:sldMk cId="1299352134" sldId="297"/>
            <ac:cxnSpMk id="23" creationId="{7E39B054-92DE-0B45-B9F7-A9DBC9593370}"/>
          </ac:cxnSpMkLst>
        </pc:cxnChg>
        <pc:cxnChg chg="add mod">
          <ac:chgData name="Ivre Machado" userId="0cd11538-1027-4849-a65f-ec9a58ccd400" providerId="ADAL" clId="{DD1A07DB-494B-8E42-A9F2-1FCB14220E17}" dt="2020-09-19T18:01:19.201" v="356" actId="164"/>
          <ac:cxnSpMkLst>
            <pc:docMk/>
            <pc:sldMk cId="1299352134" sldId="297"/>
            <ac:cxnSpMk id="25" creationId="{6D3CD30D-9502-AE40-9DD7-E203395BDE4C}"/>
          </ac:cxnSpMkLst>
        </pc:cxnChg>
      </pc:sldChg>
      <pc:sldChg chg="addSp modSp mod">
        <pc:chgData name="Ivre Machado" userId="0cd11538-1027-4849-a65f-ec9a58ccd400" providerId="ADAL" clId="{DD1A07DB-494B-8E42-A9F2-1FCB14220E17}" dt="2020-09-22T11:22:25.882" v="3217" actId="113"/>
        <pc:sldMkLst>
          <pc:docMk/>
          <pc:sldMk cId="3891263586" sldId="335"/>
        </pc:sldMkLst>
        <pc:spChg chg="mod">
          <ac:chgData name="Ivre Machado" userId="0cd11538-1027-4849-a65f-ec9a58ccd400" providerId="ADAL" clId="{DD1A07DB-494B-8E42-A9F2-1FCB14220E17}" dt="2020-09-21T21:02:03.584" v="2335" actId="20577"/>
          <ac:spMkLst>
            <pc:docMk/>
            <pc:sldMk cId="3891263586" sldId="335"/>
            <ac:spMk id="2" creationId="{C9B45549-2CE9-AB4E-8C6F-3B7B08697B2C}"/>
          </ac:spMkLst>
        </pc:spChg>
        <pc:spChg chg="add mod">
          <ac:chgData name="Ivre Machado" userId="0cd11538-1027-4849-a65f-ec9a58ccd400" providerId="ADAL" clId="{DD1A07DB-494B-8E42-A9F2-1FCB14220E17}" dt="2020-09-21T20:38:05.107" v="2301" actId="20577"/>
          <ac:spMkLst>
            <pc:docMk/>
            <pc:sldMk cId="3891263586" sldId="335"/>
            <ac:spMk id="5" creationId="{2D32DBE4-8086-9645-9917-BB5DA8449FDF}"/>
          </ac:spMkLst>
        </pc:spChg>
        <pc:spChg chg="mod">
          <ac:chgData name="Ivre Machado" userId="0cd11538-1027-4849-a65f-ec9a58ccd400" providerId="ADAL" clId="{DD1A07DB-494B-8E42-A9F2-1FCB14220E17}" dt="2020-09-22T11:22:25.882" v="3217" actId="113"/>
          <ac:spMkLst>
            <pc:docMk/>
            <pc:sldMk cId="3891263586" sldId="335"/>
            <ac:spMk id="9" creationId="{510FE4E8-9803-B847-AE38-F60E18ACA215}"/>
          </ac:spMkLst>
        </pc:spChg>
        <pc:spChg chg="mod">
          <ac:chgData name="Ivre Machado" userId="0cd11538-1027-4849-a65f-ec9a58ccd400" providerId="ADAL" clId="{DD1A07DB-494B-8E42-A9F2-1FCB14220E17}" dt="2020-09-21T20:39:55.492" v="2307" actId="14100"/>
          <ac:spMkLst>
            <pc:docMk/>
            <pc:sldMk cId="3891263586" sldId="335"/>
            <ac:spMk id="10" creationId="{94CF6528-06BB-8249-AABA-726FD9342CD2}"/>
          </ac:spMkLst>
        </pc:spChg>
        <pc:picChg chg="add mod">
          <ac:chgData name="Ivre Machado" userId="0cd11538-1027-4849-a65f-ec9a58ccd400" providerId="ADAL" clId="{DD1A07DB-494B-8E42-A9F2-1FCB14220E17}" dt="2020-09-21T20:59:14.475" v="2332" actId="1076"/>
          <ac:picMkLst>
            <pc:docMk/>
            <pc:sldMk cId="3891263586" sldId="335"/>
            <ac:picMk id="4" creationId="{FD8CA0F2-20D6-8842-9DA3-BB41595A8E73}"/>
          </ac:picMkLst>
        </pc:picChg>
      </pc:sldChg>
      <pc:sldChg chg="addSp delSp modSp mod">
        <pc:chgData name="Ivre Machado" userId="0cd11538-1027-4849-a65f-ec9a58ccd400" providerId="ADAL" clId="{DD1A07DB-494B-8E42-A9F2-1FCB14220E17}" dt="2020-09-22T11:57:13.463" v="3496" actId="1076"/>
        <pc:sldMkLst>
          <pc:docMk/>
          <pc:sldMk cId="360371346" sldId="336"/>
        </pc:sldMkLst>
        <pc:spChg chg="mod">
          <ac:chgData name="Ivre Machado" userId="0cd11538-1027-4849-a65f-ec9a58ccd400" providerId="ADAL" clId="{DD1A07DB-494B-8E42-A9F2-1FCB14220E17}" dt="2020-09-21T21:02:08.451" v="2336"/>
          <ac:spMkLst>
            <pc:docMk/>
            <pc:sldMk cId="360371346" sldId="336"/>
            <ac:spMk id="2" creationId="{C9B45549-2CE9-AB4E-8C6F-3B7B08697B2C}"/>
          </ac:spMkLst>
        </pc:spChg>
        <pc:spChg chg="add mod">
          <ac:chgData name="Ivre Machado" userId="0cd11538-1027-4849-a65f-ec9a58ccd400" providerId="ADAL" clId="{DD1A07DB-494B-8E42-A9F2-1FCB14220E17}" dt="2020-09-22T11:56:59.691" v="3489" actId="113"/>
          <ac:spMkLst>
            <pc:docMk/>
            <pc:sldMk cId="360371346" sldId="336"/>
            <ac:spMk id="3" creationId="{75FFE5E6-A512-654C-8A5E-EC221DEB05F0}"/>
          </ac:spMkLst>
        </pc:spChg>
        <pc:spChg chg="add mod">
          <ac:chgData name="Ivre Machado" userId="0cd11538-1027-4849-a65f-ec9a58ccd400" providerId="ADAL" clId="{DD1A07DB-494B-8E42-A9F2-1FCB14220E17}" dt="2020-09-22T11:57:13.463" v="3496" actId="1076"/>
          <ac:spMkLst>
            <pc:docMk/>
            <pc:sldMk cId="360371346" sldId="336"/>
            <ac:spMk id="9" creationId="{38DDDDD0-A527-494D-B5D4-AEE0A8F89595}"/>
          </ac:spMkLst>
        </pc:spChg>
        <pc:spChg chg="del">
          <ac:chgData name="Ivre Machado" userId="0cd11538-1027-4849-a65f-ec9a58ccd400" providerId="ADAL" clId="{DD1A07DB-494B-8E42-A9F2-1FCB14220E17}" dt="2020-09-21T21:02:00.016" v="2334" actId="478"/>
          <ac:spMkLst>
            <pc:docMk/>
            <pc:sldMk cId="360371346" sldId="336"/>
            <ac:spMk id="9" creationId="{510FE4E8-9803-B847-AE38-F60E18ACA215}"/>
          </ac:spMkLst>
        </pc:spChg>
        <pc:spChg chg="del">
          <ac:chgData name="Ivre Machado" userId="0cd11538-1027-4849-a65f-ec9a58ccd400" providerId="ADAL" clId="{DD1A07DB-494B-8E42-A9F2-1FCB14220E17}" dt="2020-09-21T21:01:58.331" v="2333" actId="478"/>
          <ac:spMkLst>
            <pc:docMk/>
            <pc:sldMk cId="360371346" sldId="336"/>
            <ac:spMk id="10" creationId="{94CF6528-06BB-8249-AABA-726FD9342CD2}"/>
          </ac:spMkLst>
        </pc:spChg>
        <pc:picChg chg="add mod">
          <ac:chgData name="Ivre Machado" userId="0cd11538-1027-4849-a65f-ec9a58ccd400" providerId="ADAL" clId="{DD1A07DB-494B-8E42-A9F2-1FCB14220E17}" dt="2020-09-22T11:56:05.556" v="3470" actId="1076"/>
          <ac:picMkLst>
            <pc:docMk/>
            <pc:sldMk cId="360371346" sldId="336"/>
            <ac:picMk id="4" creationId="{B435B9A4-CF04-9740-9AB5-38C67EAD083C}"/>
          </ac:picMkLst>
        </pc:picChg>
        <pc:picChg chg="add mod">
          <ac:chgData name="Ivre Machado" userId="0cd11538-1027-4849-a65f-ec9a58ccd400" providerId="ADAL" clId="{DD1A07DB-494B-8E42-A9F2-1FCB14220E17}" dt="2020-09-22T11:55:54.070" v="3464" actId="1076"/>
          <ac:picMkLst>
            <pc:docMk/>
            <pc:sldMk cId="360371346" sldId="336"/>
            <ac:picMk id="7" creationId="{022E0D06-CB0A-2748-9E65-FCEE0F58AA3D}"/>
          </ac:picMkLst>
        </pc:picChg>
        <pc:picChg chg="add mod">
          <ac:chgData name="Ivre Machado" userId="0cd11538-1027-4849-a65f-ec9a58ccd400" providerId="ADAL" clId="{DD1A07DB-494B-8E42-A9F2-1FCB14220E17}" dt="2020-09-22T11:56:43.975" v="3478" actId="1076"/>
          <ac:picMkLst>
            <pc:docMk/>
            <pc:sldMk cId="360371346" sldId="336"/>
            <ac:picMk id="8" creationId="{B9C1F4EE-0D10-6B4F-9729-77A0558744E0}"/>
          </ac:picMkLst>
        </pc:picChg>
      </pc:sldChg>
      <pc:sldChg chg="addSp delSp modSp mod">
        <pc:chgData name="Ivre Machado" userId="0cd11538-1027-4849-a65f-ec9a58ccd400" providerId="ADAL" clId="{DD1A07DB-494B-8E42-A9F2-1FCB14220E17}" dt="2020-09-22T12:18:26.578" v="4031" actId="14100"/>
        <pc:sldMkLst>
          <pc:docMk/>
          <pc:sldMk cId="2314719834" sldId="337"/>
        </pc:sldMkLst>
        <pc:spChg chg="mod">
          <ac:chgData name="Ivre Machado" userId="0cd11538-1027-4849-a65f-ec9a58ccd400" providerId="ADAL" clId="{DD1A07DB-494B-8E42-A9F2-1FCB14220E17}" dt="2020-09-22T11:41:10.381" v="3427" actId="20577"/>
          <ac:spMkLst>
            <pc:docMk/>
            <pc:sldMk cId="2314719834" sldId="337"/>
            <ac:spMk id="2" creationId="{C9B45549-2CE9-AB4E-8C6F-3B7B08697B2C}"/>
          </ac:spMkLst>
        </pc:spChg>
        <pc:spChg chg="add mod">
          <ac:chgData name="Ivre Machado" userId="0cd11538-1027-4849-a65f-ec9a58ccd400" providerId="ADAL" clId="{DD1A07DB-494B-8E42-A9F2-1FCB14220E17}" dt="2020-09-22T12:18:23.398" v="4030" actId="14100"/>
          <ac:spMkLst>
            <pc:docMk/>
            <pc:sldMk cId="2314719834" sldId="337"/>
            <ac:spMk id="5" creationId="{7595022E-23FE-2047-B1A9-11D6FE3C4265}"/>
          </ac:spMkLst>
        </pc:spChg>
        <pc:spChg chg="del">
          <ac:chgData name="Ivre Machado" userId="0cd11538-1027-4849-a65f-ec9a58ccd400" providerId="ADAL" clId="{DD1A07DB-494B-8E42-A9F2-1FCB14220E17}" dt="2020-09-22T02:32:32.743" v="2665" actId="478"/>
          <ac:spMkLst>
            <pc:docMk/>
            <pc:sldMk cId="2314719834" sldId="337"/>
            <ac:spMk id="9" creationId="{510FE4E8-9803-B847-AE38-F60E18ACA215}"/>
          </ac:spMkLst>
        </pc:spChg>
        <pc:spChg chg="del">
          <ac:chgData name="Ivre Machado" userId="0cd11538-1027-4849-a65f-ec9a58ccd400" providerId="ADAL" clId="{DD1A07DB-494B-8E42-A9F2-1FCB14220E17}" dt="2020-09-22T02:32:31.491" v="2664" actId="478"/>
          <ac:spMkLst>
            <pc:docMk/>
            <pc:sldMk cId="2314719834" sldId="337"/>
            <ac:spMk id="10" creationId="{94CF6528-06BB-8249-AABA-726FD9342CD2}"/>
          </ac:spMkLst>
        </pc:spChg>
        <pc:spChg chg="add mod">
          <ac:chgData name="Ivre Machado" userId="0cd11538-1027-4849-a65f-ec9a58ccd400" providerId="ADAL" clId="{DD1A07DB-494B-8E42-A9F2-1FCB14220E17}" dt="2020-09-22T12:18:26.578" v="4031" actId="14100"/>
          <ac:spMkLst>
            <pc:docMk/>
            <pc:sldMk cId="2314719834" sldId="337"/>
            <ac:spMk id="11" creationId="{B1428DAA-82E4-3848-A7C3-77EAB38607DC}"/>
          </ac:spMkLst>
        </pc:spChg>
        <pc:picChg chg="add mod">
          <ac:chgData name="Ivre Machado" userId="0cd11538-1027-4849-a65f-ec9a58ccd400" providerId="ADAL" clId="{DD1A07DB-494B-8E42-A9F2-1FCB14220E17}" dt="2020-09-22T02:35:10.290" v="2738" actId="208"/>
          <ac:picMkLst>
            <pc:docMk/>
            <pc:sldMk cId="2314719834" sldId="337"/>
            <ac:picMk id="4" creationId="{09339C3A-B5A3-234C-A1A9-CDCFFB762E60}"/>
          </ac:picMkLst>
        </pc:picChg>
        <pc:cxnChg chg="add mod">
          <ac:chgData name="Ivre Machado" userId="0cd11538-1027-4849-a65f-ec9a58ccd400" providerId="ADAL" clId="{DD1A07DB-494B-8E42-A9F2-1FCB14220E17}" dt="2020-09-22T12:18:23.398" v="4030" actId="14100"/>
          <ac:cxnSpMkLst>
            <pc:docMk/>
            <pc:sldMk cId="2314719834" sldId="337"/>
            <ac:cxnSpMk id="8" creationId="{31CFAB28-EE75-0541-82FF-A18BD1BD57E8}"/>
          </ac:cxnSpMkLst>
        </pc:cxnChg>
        <pc:cxnChg chg="add mod">
          <ac:chgData name="Ivre Machado" userId="0cd11538-1027-4849-a65f-ec9a58ccd400" providerId="ADAL" clId="{DD1A07DB-494B-8E42-A9F2-1FCB14220E17}" dt="2020-09-22T12:18:26.578" v="4031" actId="14100"/>
          <ac:cxnSpMkLst>
            <pc:docMk/>
            <pc:sldMk cId="2314719834" sldId="337"/>
            <ac:cxnSpMk id="14" creationId="{498BF363-604E-0548-8542-4DB64A64E132}"/>
          </ac:cxnSpMkLst>
        </pc:cxnChg>
      </pc:sldChg>
      <pc:sldChg chg="addSp delSp modSp mod">
        <pc:chgData name="Ivre Machado" userId="0cd11538-1027-4849-a65f-ec9a58ccd400" providerId="ADAL" clId="{DD1A07DB-494B-8E42-A9F2-1FCB14220E17}" dt="2020-09-22T12:28:52.025" v="4179" actId="1076"/>
        <pc:sldMkLst>
          <pc:docMk/>
          <pc:sldMk cId="2353482305" sldId="338"/>
        </pc:sldMkLst>
        <pc:spChg chg="mod">
          <ac:chgData name="Ivre Machado" userId="0cd11538-1027-4849-a65f-ec9a58ccd400" providerId="ADAL" clId="{DD1A07DB-494B-8E42-A9F2-1FCB14220E17}" dt="2020-09-22T02:45:52.591" v="2819" actId="20577"/>
          <ac:spMkLst>
            <pc:docMk/>
            <pc:sldMk cId="2353482305" sldId="338"/>
            <ac:spMk id="2" creationId="{C9B45549-2CE9-AB4E-8C6F-3B7B08697B2C}"/>
          </ac:spMkLst>
        </pc:spChg>
        <pc:spChg chg="del">
          <ac:chgData name="Ivre Machado" userId="0cd11538-1027-4849-a65f-ec9a58ccd400" providerId="ADAL" clId="{DD1A07DB-494B-8E42-A9F2-1FCB14220E17}" dt="2020-09-22T02:45:34.225" v="2794" actId="478"/>
          <ac:spMkLst>
            <pc:docMk/>
            <pc:sldMk cId="2353482305" sldId="338"/>
            <ac:spMk id="9" creationId="{510FE4E8-9803-B847-AE38-F60E18ACA215}"/>
          </ac:spMkLst>
        </pc:spChg>
        <pc:spChg chg="add mod">
          <ac:chgData name="Ivre Machado" userId="0cd11538-1027-4849-a65f-ec9a58ccd400" providerId="ADAL" clId="{DD1A07DB-494B-8E42-A9F2-1FCB14220E17}" dt="2020-09-22T12:28:49.704" v="4178" actId="1076"/>
          <ac:spMkLst>
            <pc:docMk/>
            <pc:sldMk cId="2353482305" sldId="338"/>
            <ac:spMk id="9" creationId="{5AE41231-B75B-6240-A7BE-BB8FEE255E4A}"/>
          </ac:spMkLst>
        </pc:spChg>
        <pc:spChg chg="del">
          <ac:chgData name="Ivre Machado" userId="0cd11538-1027-4849-a65f-ec9a58ccd400" providerId="ADAL" clId="{DD1A07DB-494B-8E42-A9F2-1FCB14220E17}" dt="2020-09-22T02:45:32.781" v="2793" actId="478"/>
          <ac:spMkLst>
            <pc:docMk/>
            <pc:sldMk cId="2353482305" sldId="338"/>
            <ac:spMk id="10" creationId="{94CF6528-06BB-8249-AABA-726FD9342CD2}"/>
          </ac:spMkLst>
        </pc:spChg>
        <pc:spChg chg="add mod">
          <ac:chgData name="Ivre Machado" userId="0cd11538-1027-4849-a65f-ec9a58ccd400" providerId="ADAL" clId="{DD1A07DB-494B-8E42-A9F2-1FCB14220E17}" dt="2020-09-22T12:28:43.724" v="4176" actId="14100"/>
          <ac:spMkLst>
            <pc:docMk/>
            <pc:sldMk cId="2353482305" sldId="338"/>
            <ac:spMk id="10" creationId="{B894D81F-8DC0-7141-9EE6-84195979A9F1}"/>
          </ac:spMkLst>
        </pc:spChg>
        <pc:spChg chg="add del mod">
          <ac:chgData name="Ivre Machado" userId="0cd11538-1027-4849-a65f-ec9a58ccd400" providerId="ADAL" clId="{DD1A07DB-494B-8E42-A9F2-1FCB14220E17}" dt="2020-09-22T12:21:27.193" v="4036" actId="478"/>
          <ac:spMkLst>
            <pc:docMk/>
            <pc:sldMk cId="2353482305" sldId="338"/>
            <ac:spMk id="12" creationId="{43925E90-3EEE-0344-9C2C-E48F2301CC60}"/>
          </ac:spMkLst>
        </pc:spChg>
        <pc:spChg chg="add del mod">
          <ac:chgData name="Ivre Machado" userId="0cd11538-1027-4849-a65f-ec9a58ccd400" providerId="ADAL" clId="{DD1A07DB-494B-8E42-A9F2-1FCB14220E17}" dt="2020-09-22T12:21:52.733" v="4040"/>
          <ac:spMkLst>
            <pc:docMk/>
            <pc:sldMk cId="2353482305" sldId="338"/>
            <ac:spMk id="13" creationId="{644D0C73-B54C-8848-BEC3-898AAD8D412D}"/>
          </ac:spMkLst>
        </pc:spChg>
        <pc:spChg chg="add del mod">
          <ac:chgData name="Ivre Machado" userId="0cd11538-1027-4849-a65f-ec9a58ccd400" providerId="ADAL" clId="{DD1A07DB-494B-8E42-A9F2-1FCB14220E17}" dt="2020-09-22T12:21:52.733" v="4040"/>
          <ac:spMkLst>
            <pc:docMk/>
            <pc:sldMk cId="2353482305" sldId="338"/>
            <ac:spMk id="15" creationId="{1CC36E7C-B693-8345-9AB0-0E7CCF9F50F0}"/>
          </ac:spMkLst>
        </pc:spChg>
        <pc:picChg chg="add del mod">
          <ac:chgData name="Ivre Machado" userId="0cd11538-1027-4849-a65f-ec9a58ccd400" providerId="ADAL" clId="{DD1A07DB-494B-8E42-A9F2-1FCB14220E17}" dt="2020-09-22T12:21:27.193" v="4036" actId="478"/>
          <ac:picMkLst>
            <pc:docMk/>
            <pc:sldMk cId="2353482305" sldId="338"/>
            <ac:picMk id="4" creationId="{213C0B98-8E06-D344-B69D-65608BE34A58}"/>
          </ac:picMkLst>
        </pc:picChg>
        <pc:picChg chg="add del mod">
          <ac:chgData name="Ivre Machado" userId="0cd11538-1027-4849-a65f-ec9a58ccd400" providerId="ADAL" clId="{DD1A07DB-494B-8E42-A9F2-1FCB14220E17}" dt="2020-09-22T12:21:27.193" v="4036" actId="478"/>
          <ac:picMkLst>
            <pc:docMk/>
            <pc:sldMk cId="2353482305" sldId="338"/>
            <ac:picMk id="7" creationId="{87670821-AB37-F34B-BFB2-E254A3B6DDA6}"/>
          </ac:picMkLst>
        </pc:picChg>
        <pc:picChg chg="add mod">
          <ac:chgData name="Ivre Machado" userId="0cd11538-1027-4849-a65f-ec9a58ccd400" providerId="ADAL" clId="{DD1A07DB-494B-8E42-A9F2-1FCB14220E17}" dt="2020-09-22T12:28:52.025" v="4179" actId="1076"/>
          <ac:picMkLst>
            <pc:docMk/>
            <pc:sldMk cId="2353482305" sldId="338"/>
            <ac:picMk id="16" creationId="{D126886F-6186-E742-88D4-75281BDA0E03}"/>
          </ac:picMkLst>
        </pc:picChg>
        <pc:cxnChg chg="add del mod">
          <ac:chgData name="Ivre Machado" userId="0cd11538-1027-4849-a65f-ec9a58ccd400" providerId="ADAL" clId="{DD1A07DB-494B-8E42-A9F2-1FCB14220E17}" dt="2020-09-22T12:21:27.193" v="4036" actId="478"/>
          <ac:cxnSpMkLst>
            <pc:docMk/>
            <pc:sldMk cId="2353482305" sldId="338"/>
            <ac:cxnSpMk id="11" creationId="{C8DBB763-5DB2-3B4A-ABB3-59AD20DE1F6A}"/>
          </ac:cxnSpMkLst>
        </pc:cxnChg>
        <pc:cxnChg chg="add del mod">
          <ac:chgData name="Ivre Machado" userId="0cd11538-1027-4849-a65f-ec9a58ccd400" providerId="ADAL" clId="{DD1A07DB-494B-8E42-A9F2-1FCB14220E17}" dt="2020-09-22T12:21:27.193" v="4036" actId="478"/>
          <ac:cxnSpMkLst>
            <pc:docMk/>
            <pc:sldMk cId="2353482305" sldId="338"/>
            <ac:cxnSpMk id="14" creationId="{80B5E1F8-C217-4647-9772-15224B8993B7}"/>
          </ac:cxnSpMkLst>
        </pc:cxnChg>
      </pc:sldChg>
      <pc:sldChg chg="addSp delSp modSp mod">
        <pc:chgData name="Ivre Machado" userId="0cd11538-1027-4849-a65f-ec9a58ccd400" providerId="ADAL" clId="{DD1A07DB-494B-8E42-A9F2-1FCB14220E17}" dt="2020-09-22T02:50:56.137" v="2987"/>
        <pc:sldMkLst>
          <pc:docMk/>
          <pc:sldMk cId="899783693" sldId="339"/>
        </pc:sldMkLst>
        <pc:spChg chg="mod">
          <ac:chgData name="Ivre Machado" userId="0cd11538-1027-4849-a65f-ec9a58ccd400" providerId="ADAL" clId="{DD1A07DB-494B-8E42-A9F2-1FCB14220E17}" dt="2020-09-22T02:50:56.137" v="2987"/>
          <ac:spMkLst>
            <pc:docMk/>
            <pc:sldMk cId="899783693" sldId="339"/>
            <ac:spMk id="2" creationId="{C9B45549-2CE9-AB4E-8C6F-3B7B08697B2C}"/>
          </ac:spMkLst>
        </pc:spChg>
        <pc:spChg chg="del mod">
          <ac:chgData name="Ivre Machado" userId="0cd11538-1027-4849-a65f-ec9a58ccd400" providerId="ADAL" clId="{DD1A07DB-494B-8E42-A9F2-1FCB14220E17}" dt="2020-09-22T02:50:17.203" v="2978" actId="478"/>
          <ac:spMkLst>
            <pc:docMk/>
            <pc:sldMk cId="899783693" sldId="339"/>
            <ac:spMk id="9" creationId="{510FE4E8-9803-B847-AE38-F60E18ACA215}"/>
          </ac:spMkLst>
        </pc:spChg>
        <pc:spChg chg="del">
          <ac:chgData name="Ivre Machado" userId="0cd11538-1027-4849-a65f-ec9a58ccd400" providerId="ADAL" clId="{DD1A07DB-494B-8E42-A9F2-1FCB14220E17}" dt="2020-09-22T02:50:13.668" v="2976" actId="478"/>
          <ac:spMkLst>
            <pc:docMk/>
            <pc:sldMk cId="899783693" sldId="339"/>
            <ac:spMk id="10" creationId="{94CF6528-06BB-8249-AABA-726FD9342CD2}"/>
          </ac:spMkLst>
        </pc:spChg>
        <pc:picChg chg="add mod">
          <ac:chgData name="Ivre Machado" userId="0cd11538-1027-4849-a65f-ec9a58ccd400" providerId="ADAL" clId="{DD1A07DB-494B-8E42-A9F2-1FCB14220E17}" dt="2020-09-22T02:50:28.683" v="2980" actId="208"/>
          <ac:picMkLst>
            <pc:docMk/>
            <pc:sldMk cId="899783693" sldId="339"/>
            <ac:picMk id="4" creationId="{5103CB99-DDA9-3142-8B24-5B17746736BE}"/>
          </ac:picMkLst>
        </pc:picChg>
        <pc:picChg chg="add mod">
          <ac:chgData name="Ivre Machado" userId="0cd11538-1027-4849-a65f-ec9a58ccd400" providerId="ADAL" clId="{DD1A07DB-494B-8E42-A9F2-1FCB14220E17}" dt="2020-09-22T02:50:47.529" v="2986" actId="1440"/>
          <ac:picMkLst>
            <pc:docMk/>
            <pc:sldMk cId="899783693" sldId="339"/>
            <ac:picMk id="7" creationId="{18E3EF27-AB87-164B-BB3D-4EEC950A2883}"/>
          </ac:picMkLst>
        </pc:picChg>
      </pc:sldChg>
      <pc:sldChg chg="addSp delSp modSp add mod">
        <pc:chgData name="Ivre Machado" userId="0cd11538-1027-4849-a65f-ec9a58ccd400" providerId="ADAL" clId="{DD1A07DB-494B-8E42-A9F2-1FCB14220E17}" dt="2020-09-19T18:27:21.113" v="1070" actId="20577"/>
        <pc:sldMkLst>
          <pc:docMk/>
          <pc:sldMk cId="121747088" sldId="340"/>
        </pc:sldMkLst>
        <pc:spChg chg="mod">
          <ac:chgData name="Ivre Machado" userId="0cd11538-1027-4849-a65f-ec9a58ccd400" providerId="ADAL" clId="{DD1A07DB-494B-8E42-A9F2-1FCB14220E17}" dt="2020-09-19T18:27:21.113" v="1070" actId="20577"/>
          <ac:spMkLst>
            <pc:docMk/>
            <pc:sldMk cId="121747088" sldId="340"/>
            <ac:spMk id="2" creationId="{C9B45549-2CE9-AB4E-8C6F-3B7B08697B2C}"/>
          </ac:spMkLst>
        </pc:spChg>
        <pc:spChg chg="add mod">
          <ac:chgData name="Ivre Machado" userId="0cd11538-1027-4849-a65f-ec9a58ccd400" providerId="ADAL" clId="{DD1A07DB-494B-8E42-A9F2-1FCB14220E17}" dt="2020-09-19T18:19:33.272" v="716" actId="1076"/>
          <ac:spMkLst>
            <pc:docMk/>
            <pc:sldMk cId="121747088" sldId="340"/>
            <ac:spMk id="5" creationId="{2663E9DF-BBAB-2E4F-8632-72C650A2D867}"/>
          </ac:spMkLst>
        </pc:spChg>
        <pc:spChg chg="del">
          <ac:chgData name="Ivre Machado" userId="0cd11538-1027-4849-a65f-ec9a58ccd400" providerId="ADAL" clId="{DD1A07DB-494B-8E42-A9F2-1FCB14220E17}" dt="2020-09-19T18:01:47.868" v="361" actId="478"/>
          <ac:spMkLst>
            <pc:docMk/>
            <pc:sldMk cId="121747088" sldId="340"/>
            <ac:spMk id="9" creationId="{510FE4E8-9803-B847-AE38-F60E18ACA215}"/>
          </ac:spMkLst>
        </pc:spChg>
        <pc:spChg chg="del">
          <ac:chgData name="Ivre Machado" userId="0cd11538-1027-4849-a65f-ec9a58ccd400" providerId="ADAL" clId="{DD1A07DB-494B-8E42-A9F2-1FCB14220E17}" dt="2020-09-19T18:01:45.377" v="360" actId="478"/>
          <ac:spMkLst>
            <pc:docMk/>
            <pc:sldMk cId="121747088" sldId="340"/>
            <ac:spMk id="10" creationId="{94CF6528-06BB-8249-AABA-726FD9342CD2}"/>
          </ac:spMkLst>
        </pc:spChg>
        <pc:spChg chg="add mod">
          <ac:chgData name="Ivre Machado" userId="0cd11538-1027-4849-a65f-ec9a58ccd400" providerId="ADAL" clId="{DD1A07DB-494B-8E42-A9F2-1FCB14220E17}" dt="2020-09-19T18:19:53.757" v="722" actId="693"/>
          <ac:spMkLst>
            <pc:docMk/>
            <pc:sldMk cId="121747088" sldId="340"/>
            <ac:spMk id="20" creationId="{92C167A7-DC31-BB4E-B236-961681E961C9}"/>
          </ac:spMkLst>
        </pc:spChg>
        <pc:picChg chg="add mod">
          <ac:chgData name="Ivre Machado" userId="0cd11538-1027-4849-a65f-ec9a58ccd400" providerId="ADAL" clId="{DD1A07DB-494B-8E42-A9F2-1FCB14220E17}" dt="2020-09-19T18:06:06.501" v="370" actId="1076"/>
          <ac:picMkLst>
            <pc:docMk/>
            <pc:sldMk cId="121747088" sldId="340"/>
            <ac:picMk id="4" creationId="{E20A3D07-AAB4-FD4E-AE89-5012300728ED}"/>
          </ac:picMkLst>
        </pc:picChg>
        <pc:picChg chg="add mod">
          <ac:chgData name="Ivre Machado" userId="0cd11538-1027-4849-a65f-ec9a58ccd400" providerId="ADAL" clId="{DD1A07DB-494B-8E42-A9F2-1FCB14220E17}" dt="2020-09-19T18:17:13.248" v="507" actId="1076"/>
          <ac:picMkLst>
            <pc:docMk/>
            <pc:sldMk cId="121747088" sldId="340"/>
            <ac:picMk id="13" creationId="{9C32CDD0-8643-4D42-89F6-3205455DEE8C}"/>
          </ac:picMkLst>
        </pc:picChg>
        <pc:cxnChg chg="add mod">
          <ac:chgData name="Ivre Machado" userId="0cd11538-1027-4849-a65f-ec9a58ccd400" providerId="ADAL" clId="{DD1A07DB-494B-8E42-A9F2-1FCB14220E17}" dt="2020-09-19T18:19:36.263" v="717" actId="14100"/>
          <ac:cxnSpMkLst>
            <pc:docMk/>
            <pc:sldMk cId="121747088" sldId="340"/>
            <ac:cxnSpMk id="8" creationId="{29DDCA90-D8AA-7C4C-B901-CCD8552B5AC0}"/>
          </ac:cxnSpMkLst>
        </pc:cxnChg>
        <pc:cxnChg chg="add del mod">
          <ac:chgData name="Ivre Machado" userId="0cd11538-1027-4849-a65f-ec9a58ccd400" providerId="ADAL" clId="{DD1A07DB-494B-8E42-A9F2-1FCB14220E17}" dt="2020-09-19T18:19:17.344" v="711" actId="478"/>
          <ac:cxnSpMkLst>
            <pc:docMk/>
            <pc:sldMk cId="121747088" sldId="340"/>
            <ac:cxnSpMk id="16" creationId="{9E1005B9-FBFC-EE4F-AB6C-B3B875110DC5}"/>
          </ac:cxnSpMkLst>
        </pc:cxnChg>
        <pc:cxnChg chg="add mod">
          <ac:chgData name="Ivre Machado" userId="0cd11538-1027-4849-a65f-ec9a58ccd400" providerId="ADAL" clId="{DD1A07DB-494B-8E42-A9F2-1FCB14220E17}" dt="2020-09-19T18:20:11.427" v="726" actId="1582"/>
          <ac:cxnSpMkLst>
            <pc:docMk/>
            <pc:sldMk cId="121747088" sldId="340"/>
            <ac:cxnSpMk id="24" creationId="{70046D38-ADB5-D842-A702-364E8056E44C}"/>
          </ac:cxnSpMkLst>
        </pc:cxnChg>
      </pc:sldChg>
      <pc:sldChg chg="addSp delSp modSp add mod">
        <pc:chgData name="Ivre Machado" userId="0cd11538-1027-4849-a65f-ec9a58ccd400" providerId="ADAL" clId="{DD1A07DB-494B-8E42-A9F2-1FCB14220E17}" dt="2020-09-19T19:37:54.076" v="1830" actId="20577"/>
        <pc:sldMkLst>
          <pc:docMk/>
          <pc:sldMk cId="118652202" sldId="341"/>
        </pc:sldMkLst>
        <pc:spChg chg="mod">
          <ac:chgData name="Ivre Machado" userId="0cd11538-1027-4849-a65f-ec9a58ccd400" providerId="ADAL" clId="{DD1A07DB-494B-8E42-A9F2-1FCB14220E17}" dt="2020-09-19T18:27:37.796" v="1088" actId="20577"/>
          <ac:spMkLst>
            <pc:docMk/>
            <pc:sldMk cId="118652202" sldId="341"/>
            <ac:spMk id="2" creationId="{C9B45549-2CE9-AB4E-8C6F-3B7B08697B2C}"/>
          </ac:spMkLst>
        </pc:spChg>
        <pc:spChg chg="add mod">
          <ac:chgData name="Ivre Machado" userId="0cd11538-1027-4849-a65f-ec9a58ccd400" providerId="ADAL" clId="{DD1A07DB-494B-8E42-A9F2-1FCB14220E17}" dt="2020-09-19T19:37:54.076" v="1830" actId="20577"/>
          <ac:spMkLst>
            <pc:docMk/>
            <pc:sldMk cId="118652202" sldId="341"/>
            <ac:spMk id="5" creationId="{321FC4AA-3955-D340-81A6-7967C0851AAC}"/>
          </ac:spMkLst>
        </pc:spChg>
        <pc:spChg chg="del mod">
          <ac:chgData name="Ivre Machado" userId="0cd11538-1027-4849-a65f-ec9a58ccd400" providerId="ADAL" clId="{DD1A07DB-494B-8E42-A9F2-1FCB14220E17}" dt="2020-09-19T19:28:53.640" v="1430" actId="478"/>
          <ac:spMkLst>
            <pc:docMk/>
            <pc:sldMk cId="118652202" sldId="341"/>
            <ac:spMk id="9" creationId="{510FE4E8-9803-B847-AE38-F60E18ACA215}"/>
          </ac:spMkLst>
        </pc:spChg>
        <pc:spChg chg="del mod">
          <ac:chgData name="Ivre Machado" userId="0cd11538-1027-4849-a65f-ec9a58ccd400" providerId="ADAL" clId="{DD1A07DB-494B-8E42-A9F2-1FCB14220E17}" dt="2020-09-19T19:28:51.939" v="1429" actId="478"/>
          <ac:spMkLst>
            <pc:docMk/>
            <pc:sldMk cId="118652202" sldId="341"/>
            <ac:spMk id="10" creationId="{94CF6528-06BB-8249-AABA-726FD9342CD2}"/>
          </ac:spMkLst>
        </pc:spChg>
        <pc:spChg chg="add mod">
          <ac:chgData name="Ivre Machado" userId="0cd11538-1027-4849-a65f-ec9a58ccd400" providerId="ADAL" clId="{DD1A07DB-494B-8E42-A9F2-1FCB14220E17}" dt="2020-09-19T19:37:38.727" v="1820" actId="113"/>
          <ac:spMkLst>
            <pc:docMk/>
            <pc:sldMk cId="118652202" sldId="341"/>
            <ac:spMk id="11" creationId="{1DA9FAB9-E45B-BA48-9688-380AF63516E9}"/>
          </ac:spMkLst>
        </pc:spChg>
        <pc:picChg chg="add mod modCrop">
          <ac:chgData name="Ivre Machado" userId="0cd11538-1027-4849-a65f-ec9a58ccd400" providerId="ADAL" clId="{DD1A07DB-494B-8E42-A9F2-1FCB14220E17}" dt="2020-09-19T19:29:13.454" v="1435" actId="208"/>
          <ac:picMkLst>
            <pc:docMk/>
            <pc:sldMk cId="118652202" sldId="341"/>
            <ac:picMk id="4" creationId="{3C2B7461-3BA0-3941-8F74-E729EB675624}"/>
          </ac:picMkLst>
        </pc:picChg>
        <pc:cxnChg chg="add mod">
          <ac:chgData name="Ivre Machado" userId="0cd11538-1027-4849-a65f-ec9a58ccd400" providerId="ADAL" clId="{DD1A07DB-494B-8E42-A9F2-1FCB14220E17}" dt="2020-09-19T19:31:29.368" v="1509" actId="1582"/>
          <ac:cxnSpMkLst>
            <pc:docMk/>
            <pc:sldMk cId="118652202" sldId="341"/>
            <ac:cxnSpMk id="8" creationId="{302B9414-9964-EB44-A53F-30BA05F1D122}"/>
          </ac:cxnSpMkLst>
        </pc:cxnChg>
        <pc:cxnChg chg="add mod">
          <ac:chgData name="Ivre Machado" userId="0cd11538-1027-4849-a65f-ec9a58ccd400" providerId="ADAL" clId="{DD1A07DB-494B-8E42-A9F2-1FCB14220E17}" dt="2020-09-19T19:31:22.909" v="1508" actId="1582"/>
          <ac:cxnSpMkLst>
            <pc:docMk/>
            <pc:sldMk cId="118652202" sldId="341"/>
            <ac:cxnSpMk id="12" creationId="{66873DFD-BC2D-594E-9EC7-653A82107A94}"/>
          </ac:cxnSpMkLst>
        </pc:cxnChg>
      </pc:sldChg>
      <pc:sldChg chg="addSp modSp add mod">
        <pc:chgData name="Ivre Machado" userId="0cd11538-1027-4849-a65f-ec9a58ccd400" providerId="ADAL" clId="{DD1A07DB-494B-8E42-A9F2-1FCB14220E17}" dt="2020-09-19T18:27:25.954" v="1076" actId="20577"/>
        <pc:sldMkLst>
          <pc:docMk/>
          <pc:sldMk cId="4051020012" sldId="342"/>
        </pc:sldMkLst>
        <pc:spChg chg="mod">
          <ac:chgData name="Ivre Machado" userId="0cd11538-1027-4849-a65f-ec9a58ccd400" providerId="ADAL" clId="{DD1A07DB-494B-8E42-A9F2-1FCB14220E17}" dt="2020-09-19T18:27:25.954" v="1076" actId="20577"/>
          <ac:spMkLst>
            <pc:docMk/>
            <pc:sldMk cId="4051020012" sldId="342"/>
            <ac:spMk id="2" creationId="{C9B45549-2CE9-AB4E-8C6F-3B7B08697B2C}"/>
          </ac:spMkLst>
        </pc:spChg>
        <pc:spChg chg="add mod">
          <ac:chgData name="Ivre Machado" userId="0cd11538-1027-4849-a65f-ec9a58ccd400" providerId="ADAL" clId="{DD1A07DB-494B-8E42-A9F2-1FCB14220E17}" dt="2020-09-19T18:25:52.818" v="1036" actId="1582"/>
          <ac:spMkLst>
            <pc:docMk/>
            <pc:sldMk cId="4051020012" sldId="342"/>
            <ac:spMk id="5" creationId="{11D8A414-ECFC-5C46-9E7E-3B80A9856F05}"/>
          </ac:spMkLst>
        </pc:spChg>
        <pc:spChg chg="mod">
          <ac:chgData name="Ivre Machado" userId="0cd11538-1027-4849-a65f-ec9a58ccd400" providerId="ADAL" clId="{DD1A07DB-494B-8E42-A9F2-1FCB14220E17}" dt="2020-09-19T18:24:09.774" v="948" actId="20577"/>
          <ac:spMkLst>
            <pc:docMk/>
            <pc:sldMk cId="4051020012" sldId="342"/>
            <ac:spMk id="9" creationId="{510FE4E8-9803-B847-AE38-F60E18ACA215}"/>
          </ac:spMkLst>
        </pc:spChg>
        <pc:spChg chg="mod">
          <ac:chgData name="Ivre Machado" userId="0cd11538-1027-4849-a65f-ec9a58ccd400" providerId="ADAL" clId="{DD1A07DB-494B-8E42-A9F2-1FCB14220E17}" dt="2020-09-19T18:24:05.697" v="946" actId="1036"/>
          <ac:spMkLst>
            <pc:docMk/>
            <pc:sldMk cId="4051020012" sldId="342"/>
            <ac:spMk id="10" creationId="{94CF6528-06BB-8249-AABA-726FD9342CD2}"/>
          </ac:spMkLst>
        </pc:spChg>
        <pc:picChg chg="add mod">
          <ac:chgData name="Ivre Machado" userId="0cd11538-1027-4849-a65f-ec9a58ccd400" providerId="ADAL" clId="{DD1A07DB-494B-8E42-A9F2-1FCB14220E17}" dt="2020-09-19T18:25:20.450" v="1031" actId="1076"/>
          <ac:picMkLst>
            <pc:docMk/>
            <pc:sldMk cId="4051020012" sldId="342"/>
            <ac:picMk id="4" creationId="{D9090762-69D7-EB49-A092-DE271F4B6D82}"/>
          </ac:picMkLst>
        </pc:picChg>
        <pc:cxnChg chg="add mod">
          <ac:chgData name="Ivre Machado" userId="0cd11538-1027-4849-a65f-ec9a58ccd400" providerId="ADAL" clId="{DD1A07DB-494B-8E42-A9F2-1FCB14220E17}" dt="2020-09-19T18:25:33.824" v="1034" actId="1582"/>
          <ac:cxnSpMkLst>
            <pc:docMk/>
            <pc:sldMk cId="4051020012" sldId="342"/>
            <ac:cxnSpMk id="8" creationId="{6B9F8881-C6EF-214F-9F22-36B41D76C3B5}"/>
          </ac:cxnSpMkLst>
        </pc:cxnChg>
      </pc:sldChg>
      <pc:sldChg chg="add del">
        <pc:chgData name="Ivre Machado" userId="0cd11538-1027-4849-a65f-ec9a58ccd400" providerId="ADAL" clId="{DD1A07DB-494B-8E42-A9F2-1FCB14220E17}" dt="2020-09-19T19:38:00.436" v="1831" actId="2696"/>
        <pc:sldMkLst>
          <pc:docMk/>
          <pc:sldMk cId="2490059975" sldId="343"/>
        </pc:sldMkLst>
      </pc:sldChg>
      <pc:sldChg chg="addSp delSp modSp add del mod">
        <pc:chgData name="Ivre Machado" userId="0cd11538-1027-4849-a65f-ec9a58ccd400" providerId="ADAL" clId="{DD1A07DB-494B-8E42-A9F2-1FCB14220E17}" dt="2020-09-19T18:33:37.175" v="1123" actId="2696"/>
        <pc:sldMkLst>
          <pc:docMk/>
          <pc:sldMk cId="965871094" sldId="344"/>
        </pc:sldMkLst>
        <pc:spChg chg="del">
          <ac:chgData name="Ivre Machado" userId="0cd11538-1027-4849-a65f-ec9a58ccd400" providerId="ADAL" clId="{DD1A07DB-494B-8E42-A9F2-1FCB14220E17}" dt="2020-09-19T18:30:46.931" v="1093" actId="478"/>
          <ac:spMkLst>
            <pc:docMk/>
            <pc:sldMk cId="965871094" sldId="344"/>
            <ac:spMk id="5" creationId="{11D8A414-ECFC-5C46-9E7E-3B80A9856F05}"/>
          </ac:spMkLst>
        </pc:spChg>
        <pc:spChg chg="del">
          <ac:chgData name="Ivre Machado" userId="0cd11538-1027-4849-a65f-ec9a58ccd400" providerId="ADAL" clId="{DD1A07DB-494B-8E42-A9F2-1FCB14220E17}" dt="2020-09-19T18:30:43.538" v="1091" actId="478"/>
          <ac:spMkLst>
            <pc:docMk/>
            <pc:sldMk cId="965871094" sldId="344"/>
            <ac:spMk id="9" creationId="{510FE4E8-9803-B847-AE38-F60E18ACA215}"/>
          </ac:spMkLst>
        </pc:spChg>
        <pc:spChg chg="del">
          <ac:chgData name="Ivre Machado" userId="0cd11538-1027-4849-a65f-ec9a58ccd400" providerId="ADAL" clId="{DD1A07DB-494B-8E42-A9F2-1FCB14220E17}" dt="2020-09-19T18:30:43.538" v="1091" actId="478"/>
          <ac:spMkLst>
            <pc:docMk/>
            <pc:sldMk cId="965871094" sldId="344"/>
            <ac:spMk id="10" creationId="{94CF6528-06BB-8249-AABA-726FD9342CD2}"/>
          </ac:spMkLst>
        </pc:spChg>
        <pc:picChg chg="del">
          <ac:chgData name="Ivre Machado" userId="0cd11538-1027-4849-a65f-ec9a58ccd400" providerId="ADAL" clId="{DD1A07DB-494B-8E42-A9F2-1FCB14220E17}" dt="2020-09-19T18:30:43.538" v="1091" actId="478"/>
          <ac:picMkLst>
            <pc:docMk/>
            <pc:sldMk cId="965871094" sldId="344"/>
            <ac:picMk id="4" creationId="{D9090762-69D7-EB49-A092-DE271F4B6D82}"/>
          </ac:picMkLst>
        </pc:picChg>
        <pc:picChg chg="add mod modCrop">
          <ac:chgData name="Ivre Machado" userId="0cd11538-1027-4849-a65f-ec9a58ccd400" providerId="ADAL" clId="{DD1A07DB-494B-8E42-A9F2-1FCB14220E17}" dt="2020-09-19T18:32:53.981" v="1118" actId="1076"/>
          <ac:picMkLst>
            <pc:docMk/>
            <pc:sldMk cId="965871094" sldId="344"/>
            <ac:picMk id="7" creationId="{7B3188BF-D9F0-7949-B060-8CC87884A13A}"/>
          </ac:picMkLst>
        </pc:picChg>
        <pc:picChg chg="add mod modCrop">
          <ac:chgData name="Ivre Machado" userId="0cd11538-1027-4849-a65f-ec9a58ccd400" providerId="ADAL" clId="{DD1A07DB-494B-8E42-A9F2-1FCB14220E17}" dt="2020-09-19T18:33:06.618" v="1122" actId="14100"/>
          <ac:picMkLst>
            <pc:docMk/>
            <pc:sldMk cId="965871094" sldId="344"/>
            <ac:picMk id="12" creationId="{4BBA333A-FC81-9E4C-B993-8A2FB163D029}"/>
          </ac:picMkLst>
        </pc:picChg>
        <pc:cxnChg chg="del mod">
          <ac:chgData name="Ivre Machado" userId="0cd11538-1027-4849-a65f-ec9a58ccd400" providerId="ADAL" clId="{DD1A07DB-494B-8E42-A9F2-1FCB14220E17}" dt="2020-09-19T18:30:45.531" v="1092" actId="478"/>
          <ac:cxnSpMkLst>
            <pc:docMk/>
            <pc:sldMk cId="965871094" sldId="344"/>
            <ac:cxnSpMk id="8" creationId="{6B9F8881-C6EF-214F-9F22-36B41D76C3B5}"/>
          </ac:cxnSpMkLst>
        </pc:cxnChg>
      </pc:sldChg>
      <pc:sldChg chg="addSp delSp modSp add mod ord">
        <pc:chgData name="Ivre Machado" userId="0cd11538-1027-4849-a65f-ec9a58ccd400" providerId="ADAL" clId="{DD1A07DB-494B-8E42-A9F2-1FCB14220E17}" dt="2020-09-19T19:28:43.699" v="1428" actId="1076"/>
        <pc:sldMkLst>
          <pc:docMk/>
          <pc:sldMk cId="1732288759" sldId="344"/>
        </pc:sldMkLst>
        <pc:spChg chg="add mod">
          <ac:chgData name="Ivre Machado" userId="0cd11538-1027-4849-a65f-ec9a58ccd400" providerId="ADAL" clId="{DD1A07DB-494B-8E42-A9F2-1FCB14220E17}" dt="2020-09-19T19:28:43.699" v="1428" actId="1076"/>
          <ac:spMkLst>
            <pc:docMk/>
            <pc:sldMk cId="1732288759" sldId="344"/>
            <ac:spMk id="3" creationId="{1C97F447-68C5-A34D-99D1-F758574ACF8C}"/>
          </ac:spMkLst>
        </pc:spChg>
        <pc:spChg chg="mod">
          <ac:chgData name="Ivre Machado" userId="0cd11538-1027-4849-a65f-ec9a58ccd400" providerId="ADAL" clId="{DD1A07DB-494B-8E42-A9F2-1FCB14220E17}" dt="2020-09-19T19:28:22.933" v="1422" actId="1076"/>
          <ac:spMkLst>
            <pc:docMk/>
            <pc:sldMk cId="1732288759" sldId="344"/>
            <ac:spMk id="9" creationId="{510FE4E8-9803-B847-AE38-F60E18ACA215}"/>
          </ac:spMkLst>
        </pc:spChg>
        <pc:spChg chg="mod">
          <ac:chgData name="Ivre Machado" userId="0cd11538-1027-4849-a65f-ec9a58ccd400" providerId="ADAL" clId="{DD1A07DB-494B-8E42-A9F2-1FCB14220E17}" dt="2020-09-19T19:28:26.360" v="1423" actId="14100"/>
          <ac:spMkLst>
            <pc:docMk/>
            <pc:sldMk cId="1732288759" sldId="344"/>
            <ac:spMk id="10" creationId="{94CF6528-06BB-8249-AABA-726FD9342CD2}"/>
          </ac:spMkLst>
        </pc:spChg>
        <pc:picChg chg="del">
          <ac:chgData name="Ivre Machado" userId="0cd11538-1027-4849-a65f-ec9a58ccd400" providerId="ADAL" clId="{DD1A07DB-494B-8E42-A9F2-1FCB14220E17}" dt="2020-09-19T19:23:56.110" v="1262" actId="478"/>
          <ac:picMkLst>
            <pc:docMk/>
            <pc:sldMk cId="1732288759" sldId="344"/>
            <ac:picMk id="4" creationId="{3C2B7461-3BA0-3941-8F74-E729EB675624}"/>
          </ac:picMkLst>
        </pc:picChg>
      </pc:sldChg>
      <pc:sldChg chg="addSp delSp modSp add mod">
        <pc:chgData name="Ivre Machado" userId="0cd11538-1027-4849-a65f-ec9a58ccd400" providerId="ADAL" clId="{DD1A07DB-494B-8E42-A9F2-1FCB14220E17}" dt="2020-09-19T19:36:08.848" v="1813" actId="113"/>
        <pc:sldMkLst>
          <pc:docMk/>
          <pc:sldMk cId="1794378673" sldId="345"/>
        </pc:sldMkLst>
        <pc:spChg chg="mod">
          <ac:chgData name="Ivre Machado" userId="0cd11538-1027-4849-a65f-ec9a58ccd400" providerId="ADAL" clId="{DD1A07DB-494B-8E42-A9F2-1FCB14220E17}" dt="2020-09-19T19:36:08.848" v="1813" actId="113"/>
          <ac:spMkLst>
            <pc:docMk/>
            <pc:sldMk cId="1794378673" sldId="345"/>
            <ac:spMk id="5" creationId="{321FC4AA-3955-D340-81A6-7967C0851AAC}"/>
          </ac:spMkLst>
        </pc:spChg>
        <pc:spChg chg="del mod">
          <ac:chgData name="Ivre Machado" userId="0cd11538-1027-4849-a65f-ec9a58ccd400" providerId="ADAL" clId="{DD1A07DB-494B-8E42-A9F2-1FCB14220E17}" dt="2020-09-19T19:33:18.597" v="1599" actId="478"/>
          <ac:spMkLst>
            <pc:docMk/>
            <pc:sldMk cId="1794378673" sldId="345"/>
            <ac:spMk id="11" creationId="{1DA9FAB9-E45B-BA48-9688-380AF63516E9}"/>
          </ac:spMkLst>
        </pc:spChg>
        <pc:spChg chg="add mod">
          <ac:chgData name="Ivre Machado" userId="0cd11538-1027-4849-a65f-ec9a58ccd400" providerId="ADAL" clId="{DD1A07DB-494B-8E42-A9F2-1FCB14220E17}" dt="2020-09-19T19:34:55.651" v="1803" actId="20577"/>
          <ac:spMkLst>
            <pc:docMk/>
            <pc:sldMk cId="1794378673" sldId="345"/>
            <ac:spMk id="13" creationId="{3C4F0CDB-7DE4-F245-B23F-D71695CE5C0B}"/>
          </ac:spMkLst>
        </pc:spChg>
        <pc:picChg chg="del">
          <ac:chgData name="Ivre Machado" userId="0cd11538-1027-4849-a65f-ec9a58ccd400" providerId="ADAL" clId="{DD1A07DB-494B-8E42-A9F2-1FCB14220E17}" dt="2020-09-19T19:32:54.704" v="1588" actId="478"/>
          <ac:picMkLst>
            <pc:docMk/>
            <pc:sldMk cId="1794378673" sldId="345"/>
            <ac:picMk id="4" creationId="{3C2B7461-3BA0-3941-8F74-E729EB675624}"/>
          </ac:picMkLst>
        </pc:picChg>
        <pc:picChg chg="add mod">
          <ac:chgData name="Ivre Machado" userId="0cd11538-1027-4849-a65f-ec9a58ccd400" providerId="ADAL" clId="{DD1A07DB-494B-8E42-A9F2-1FCB14220E17}" dt="2020-09-19T19:33:09.150" v="1595" actId="167"/>
          <ac:picMkLst>
            <pc:docMk/>
            <pc:sldMk cId="1794378673" sldId="345"/>
            <ac:picMk id="7" creationId="{00733118-B78F-CA4D-B49E-3587CE1828C0}"/>
          </ac:picMkLst>
        </pc:picChg>
        <pc:cxnChg chg="mod">
          <ac:chgData name="Ivre Machado" userId="0cd11538-1027-4849-a65f-ec9a58ccd400" providerId="ADAL" clId="{DD1A07DB-494B-8E42-A9F2-1FCB14220E17}" dt="2020-09-19T19:35:50.547" v="1806"/>
          <ac:cxnSpMkLst>
            <pc:docMk/>
            <pc:sldMk cId="1794378673" sldId="345"/>
            <ac:cxnSpMk id="8" creationId="{302B9414-9964-EB44-A53F-30BA05F1D122}"/>
          </ac:cxnSpMkLst>
        </pc:cxnChg>
        <pc:cxnChg chg="del">
          <ac:chgData name="Ivre Machado" userId="0cd11538-1027-4849-a65f-ec9a58ccd400" providerId="ADAL" clId="{DD1A07DB-494B-8E42-A9F2-1FCB14220E17}" dt="2020-09-19T19:33:16.282" v="1597" actId="478"/>
          <ac:cxnSpMkLst>
            <pc:docMk/>
            <pc:sldMk cId="1794378673" sldId="345"/>
            <ac:cxnSpMk id="12" creationId="{66873DFD-BC2D-594E-9EC7-653A82107A94}"/>
          </ac:cxnSpMkLst>
        </pc:cxnChg>
        <pc:cxnChg chg="add mod">
          <ac:chgData name="Ivre Machado" userId="0cd11538-1027-4849-a65f-ec9a58ccd400" providerId="ADAL" clId="{DD1A07DB-494B-8E42-A9F2-1FCB14220E17}" dt="2020-09-19T19:35:01.796" v="1804" actId="14100"/>
          <ac:cxnSpMkLst>
            <pc:docMk/>
            <pc:sldMk cId="1794378673" sldId="345"/>
            <ac:cxnSpMk id="14" creationId="{AB307F78-1D5C-504C-B0E2-F140A6D76723}"/>
          </ac:cxnSpMkLst>
        </pc:cxnChg>
      </pc:sldChg>
      <pc:sldChg chg="addSp modSp add mod">
        <pc:chgData name="Ivre Machado" userId="0cd11538-1027-4849-a65f-ec9a58ccd400" providerId="ADAL" clId="{DD1A07DB-494B-8E42-A9F2-1FCB14220E17}" dt="2020-09-19T19:45:10.087" v="1904" actId="113"/>
        <pc:sldMkLst>
          <pc:docMk/>
          <pc:sldMk cId="1968668426" sldId="346"/>
        </pc:sldMkLst>
        <pc:spChg chg="add mod">
          <ac:chgData name="Ivre Machado" userId="0cd11538-1027-4849-a65f-ec9a58ccd400" providerId="ADAL" clId="{DD1A07DB-494B-8E42-A9F2-1FCB14220E17}" dt="2020-09-19T19:45:10.087" v="1904" actId="113"/>
          <ac:spMkLst>
            <pc:docMk/>
            <pc:sldMk cId="1968668426" sldId="346"/>
            <ac:spMk id="3" creationId="{A5898633-B921-E64C-BF26-7BA999D3AABF}"/>
          </ac:spMkLst>
        </pc:spChg>
      </pc:sldChg>
      <pc:sldChg chg="addSp delSp modSp add mod">
        <pc:chgData name="Ivre Machado" userId="0cd11538-1027-4849-a65f-ec9a58ccd400" providerId="ADAL" clId="{DD1A07DB-494B-8E42-A9F2-1FCB14220E17}" dt="2020-09-19T19:47:00.510" v="2021" actId="478"/>
        <pc:sldMkLst>
          <pc:docMk/>
          <pc:sldMk cId="1813876536" sldId="347"/>
        </pc:sldMkLst>
        <pc:spChg chg="mod">
          <ac:chgData name="Ivre Machado" userId="0cd11538-1027-4849-a65f-ec9a58ccd400" providerId="ADAL" clId="{DD1A07DB-494B-8E42-A9F2-1FCB14220E17}" dt="2020-09-19T19:45:21.667" v="1912" actId="20577"/>
          <ac:spMkLst>
            <pc:docMk/>
            <pc:sldMk cId="1813876536" sldId="347"/>
            <ac:spMk id="3" creationId="{A5898633-B921-E64C-BF26-7BA999D3AABF}"/>
          </ac:spMkLst>
        </pc:spChg>
        <pc:spChg chg="del">
          <ac:chgData name="Ivre Machado" userId="0cd11538-1027-4849-a65f-ec9a58ccd400" providerId="ADAL" clId="{DD1A07DB-494B-8E42-A9F2-1FCB14220E17}" dt="2020-09-19T19:47:00.510" v="2021" actId="478"/>
          <ac:spMkLst>
            <pc:docMk/>
            <pc:sldMk cId="1813876536" sldId="347"/>
            <ac:spMk id="5" creationId="{321FC4AA-3955-D340-81A6-7967C0851AAC}"/>
          </ac:spMkLst>
        </pc:spChg>
        <pc:spChg chg="mod">
          <ac:chgData name="Ivre Machado" userId="0cd11538-1027-4849-a65f-ec9a58ccd400" providerId="ADAL" clId="{DD1A07DB-494B-8E42-A9F2-1FCB14220E17}" dt="2020-09-19T19:46:52.423" v="2019" actId="1076"/>
          <ac:spMkLst>
            <pc:docMk/>
            <pc:sldMk cId="1813876536" sldId="347"/>
            <ac:spMk id="13" creationId="{3C4F0CDB-7DE4-F245-B23F-D71695CE5C0B}"/>
          </ac:spMkLst>
        </pc:spChg>
        <pc:picChg chg="del">
          <ac:chgData name="Ivre Machado" userId="0cd11538-1027-4849-a65f-ec9a58ccd400" providerId="ADAL" clId="{DD1A07DB-494B-8E42-A9F2-1FCB14220E17}" dt="2020-09-19T19:45:23.788" v="1913" actId="478"/>
          <ac:picMkLst>
            <pc:docMk/>
            <pc:sldMk cId="1813876536" sldId="347"/>
            <ac:picMk id="7" creationId="{00733118-B78F-CA4D-B49E-3587CE1828C0}"/>
          </ac:picMkLst>
        </pc:picChg>
        <pc:picChg chg="add mod">
          <ac:chgData name="Ivre Machado" userId="0cd11538-1027-4849-a65f-ec9a58ccd400" providerId="ADAL" clId="{DD1A07DB-494B-8E42-A9F2-1FCB14220E17}" dt="2020-09-19T19:45:52.415" v="1920" actId="167"/>
          <ac:picMkLst>
            <pc:docMk/>
            <pc:sldMk cId="1813876536" sldId="347"/>
            <ac:picMk id="9" creationId="{A5A70A97-F553-764A-88E5-5BC4D48900A5}"/>
          </ac:picMkLst>
        </pc:picChg>
        <pc:cxnChg chg="del mod">
          <ac:chgData name="Ivre Machado" userId="0cd11538-1027-4849-a65f-ec9a58ccd400" providerId="ADAL" clId="{DD1A07DB-494B-8E42-A9F2-1FCB14220E17}" dt="2020-09-19T19:47:00.510" v="2021" actId="478"/>
          <ac:cxnSpMkLst>
            <pc:docMk/>
            <pc:sldMk cId="1813876536" sldId="347"/>
            <ac:cxnSpMk id="8" creationId="{302B9414-9964-EB44-A53F-30BA05F1D122}"/>
          </ac:cxnSpMkLst>
        </pc:cxnChg>
        <pc:cxnChg chg="mod">
          <ac:chgData name="Ivre Machado" userId="0cd11538-1027-4849-a65f-ec9a58ccd400" providerId="ADAL" clId="{DD1A07DB-494B-8E42-A9F2-1FCB14220E17}" dt="2020-09-19T19:46:55.910" v="2020" actId="14100"/>
          <ac:cxnSpMkLst>
            <pc:docMk/>
            <pc:sldMk cId="1813876536" sldId="347"/>
            <ac:cxnSpMk id="14" creationId="{AB307F78-1D5C-504C-B0E2-F140A6D76723}"/>
          </ac:cxnSpMkLst>
        </pc:cxnChg>
      </pc:sldChg>
      <pc:sldChg chg="addSp delSp modSp add mod">
        <pc:chgData name="Ivre Machado" userId="0cd11538-1027-4849-a65f-ec9a58ccd400" providerId="ADAL" clId="{DD1A07DB-494B-8E42-A9F2-1FCB14220E17}" dt="2020-09-22T11:21:45.028" v="3213" actId="14100"/>
        <pc:sldMkLst>
          <pc:docMk/>
          <pc:sldMk cId="4294494294" sldId="348"/>
        </pc:sldMkLst>
        <pc:spChg chg="mod">
          <ac:chgData name="Ivre Machado" userId="0cd11538-1027-4849-a65f-ec9a58ccd400" providerId="ADAL" clId="{DD1A07DB-494B-8E42-A9F2-1FCB14220E17}" dt="2020-09-21T20:14:59.148" v="2082" actId="20577"/>
          <ac:spMkLst>
            <pc:docMk/>
            <pc:sldMk cId="4294494294" sldId="348"/>
            <ac:spMk id="2" creationId="{C9B45549-2CE9-AB4E-8C6F-3B7B08697B2C}"/>
          </ac:spMkLst>
        </pc:spChg>
        <pc:spChg chg="del">
          <ac:chgData name="Ivre Machado" userId="0cd11538-1027-4849-a65f-ec9a58ccd400" providerId="ADAL" clId="{DD1A07DB-494B-8E42-A9F2-1FCB14220E17}" dt="2020-09-19T19:48:27.328" v="2025" actId="478"/>
          <ac:spMkLst>
            <pc:docMk/>
            <pc:sldMk cId="4294494294" sldId="348"/>
            <ac:spMk id="3" creationId="{A5898633-B921-E64C-BF26-7BA999D3AABF}"/>
          </ac:spMkLst>
        </pc:spChg>
        <pc:spChg chg="mod">
          <ac:chgData name="Ivre Machado" userId="0cd11538-1027-4849-a65f-ec9a58ccd400" providerId="ADAL" clId="{DD1A07DB-494B-8E42-A9F2-1FCB14220E17}" dt="2020-09-21T20:14:55.565" v="2076" actId="1076"/>
          <ac:spMkLst>
            <pc:docMk/>
            <pc:sldMk cId="4294494294" sldId="348"/>
            <ac:spMk id="6" creationId="{28D72210-04A4-1A41-88F9-76B99FDC27B6}"/>
          </ac:spMkLst>
        </pc:spChg>
        <pc:spChg chg="add mod">
          <ac:chgData name="Ivre Machado" userId="0cd11538-1027-4849-a65f-ec9a58ccd400" providerId="ADAL" clId="{DD1A07DB-494B-8E42-A9F2-1FCB14220E17}" dt="2020-09-21T20:14:43.091" v="2073" actId="14100"/>
          <ac:spMkLst>
            <pc:docMk/>
            <pc:sldMk cId="4294494294" sldId="348"/>
            <ac:spMk id="7" creationId="{821408F7-050D-BD42-B4E9-EC150A11030F}"/>
          </ac:spMkLst>
        </pc:spChg>
        <pc:spChg chg="add del mod">
          <ac:chgData name="Ivre Machado" userId="0cd11538-1027-4849-a65f-ec9a58ccd400" providerId="ADAL" clId="{DD1A07DB-494B-8E42-A9F2-1FCB14220E17}" dt="2020-09-21T20:17:35.691" v="2158" actId="478"/>
          <ac:spMkLst>
            <pc:docMk/>
            <pc:sldMk cId="4294494294" sldId="348"/>
            <ac:spMk id="9" creationId="{4BCABF33-01CE-0A48-AB5E-1903289370F7}"/>
          </ac:spMkLst>
        </pc:spChg>
        <pc:spChg chg="add mod">
          <ac:chgData name="Ivre Machado" userId="0cd11538-1027-4849-a65f-ec9a58ccd400" providerId="ADAL" clId="{DD1A07DB-494B-8E42-A9F2-1FCB14220E17}" dt="2020-09-22T11:21:45.028" v="3213" actId="14100"/>
          <ac:spMkLst>
            <pc:docMk/>
            <pc:sldMk cId="4294494294" sldId="348"/>
            <ac:spMk id="10" creationId="{7D20A1D7-09FD-D24F-A6BD-D2C8DEAF9514}"/>
          </ac:spMkLst>
        </pc:spChg>
        <pc:spChg chg="add mod">
          <ac:chgData name="Ivre Machado" userId="0cd11538-1027-4849-a65f-ec9a58ccd400" providerId="ADAL" clId="{DD1A07DB-494B-8E42-A9F2-1FCB14220E17}" dt="2020-09-22T11:21:43.202" v="3212" actId="14100"/>
          <ac:spMkLst>
            <pc:docMk/>
            <pc:sldMk cId="4294494294" sldId="348"/>
            <ac:spMk id="11" creationId="{DDB8ADE9-7993-3844-B730-F0FE9A4DBB00}"/>
          </ac:spMkLst>
        </pc:spChg>
        <pc:spChg chg="del">
          <ac:chgData name="Ivre Machado" userId="0cd11538-1027-4849-a65f-ec9a58ccd400" providerId="ADAL" clId="{DD1A07DB-494B-8E42-A9F2-1FCB14220E17}" dt="2020-09-19T19:48:25.374" v="2024" actId="478"/>
          <ac:spMkLst>
            <pc:docMk/>
            <pc:sldMk cId="4294494294" sldId="348"/>
            <ac:spMk id="13" creationId="{3C4F0CDB-7DE4-F245-B23F-D71695CE5C0B}"/>
          </ac:spMkLst>
        </pc:spChg>
        <pc:picChg chg="add mod">
          <ac:chgData name="Ivre Machado" userId="0cd11538-1027-4849-a65f-ec9a58ccd400" providerId="ADAL" clId="{DD1A07DB-494B-8E42-A9F2-1FCB14220E17}" dt="2020-09-21T20:17:58.341" v="2162" actId="1076"/>
          <ac:picMkLst>
            <pc:docMk/>
            <pc:sldMk cId="4294494294" sldId="348"/>
            <ac:picMk id="4" creationId="{CD1D5D96-F22B-584C-AF5E-4732483F1657}"/>
          </ac:picMkLst>
        </pc:picChg>
        <pc:picChg chg="add del mod">
          <ac:chgData name="Ivre Machado" userId="0cd11538-1027-4849-a65f-ec9a58ccd400" providerId="ADAL" clId="{DD1A07DB-494B-8E42-A9F2-1FCB14220E17}" dt="2020-09-21T20:13:56.060" v="2056" actId="478"/>
          <ac:picMkLst>
            <pc:docMk/>
            <pc:sldMk cId="4294494294" sldId="348"/>
            <ac:picMk id="5" creationId="{D6C1036E-29A8-784A-A404-3A65B1BBD2B8}"/>
          </ac:picMkLst>
        </pc:picChg>
        <pc:picChg chg="add del mod">
          <ac:chgData name="Ivre Machado" userId="0cd11538-1027-4849-a65f-ec9a58ccd400" providerId="ADAL" clId="{DD1A07DB-494B-8E42-A9F2-1FCB14220E17}" dt="2020-09-21T20:13:56.788" v="2057" actId="478"/>
          <ac:picMkLst>
            <pc:docMk/>
            <pc:sldMk cId="4294494294" sldId="348"/>
            <ac:picMk id="8" creationId="{C009DB6D-4118-6744-8E5C-4357ACB02302}"/>
          </ac:picMkLst>
        </pc:picChg>
        <pc:picChg chg="del">
          <ac:chgData name="Ivre Machado" userId="0cd11538-1027-4849-a65f-ec9a58ccd400" providerId="ADAL" clId="{DD1A07DB-494B-8E42-A9F2-1FCB14220E17}" dt="2020-09-19T19:48:21.708" v="2023" actId="478"/>
          <ac:picMkLst>
            <pc:docMk/>
            <pc:sldMk cId="4294494294" sldId="348"/>
            <ac:picMk id="9" creationId="{A5A70A97-F553-764A-88E5-5BC4D48900A5}"/>
          </ac:picMkLst>
        </pc:picChg>
        <pc:cxnChg chg="del mod">
          <ac:chgData name="Ivre Machado" userId="0cd11538-1027-4849-a65f-ec9a58ccd400" providerId="ADAL" clId="{DD1A07DB-494B-8E42-A9F2-1FCB14220E17}" dt="2020-09-19T19:48:25.374" v="2024" actId="478"/>
          <ac:cxnSpMkLst>
            <pc:docMk/>
            <pc:sldMk cId="4294494294" sldId="348"/>
            <ac:cxnSpMk id="14" creationId="{AB307F78-1D5C-504C-B0E2-F140A6D76723}"/>
          </ac:cxnSpMkLst>
        </pc:cxnChg>
      </pc:sldChg>
      <pc:sldChg chg="add ord">
        <pc:chgData name="Ivre Machado" userId="0cd11538-1027-4849-a65f-ec9a58ccd400" providerId="ADAL" clId="{DD1A07DB-494B-8E42-A9F2-1FCB14220E17}" dt="2020-09-21T20:17:55.514" v="2161" actId="20578"/>
        <pc:sldMkLst>
          <pc:docMk/>
          <pc:sldMk cId="869077334" sldId="349"/>
        </pc:sldMkLst>
      </pc:sldChg>
      <pc:sldChg chg="addSp delSp modSp add mod">
        <pc:chgData name="Ivre Machado" userId="0cd11538-1027-4849-a65f-ec9a58ccd400" providerId="ADAL" clId="{DD1A07DB-494B-8E42-A9F2-1FCB14220E17}" dt="2020-09-21T20:18:36.534" v="2170" actId="1076"/>
        <pc:sldMkLst>
          <pc:docMk/>
          <pc:sldMk cId="1755271288" sldId="350"/>
        </pc:sldMkLst>
        <pc:spChg chg="del">
          <ac:chgData name="Ivre Machado" userId="0cd11538-1027-4849-a65f-ec9a58ccd400" providerId="ADAL" clId="{DD1A07DB-494B-8E42-A9F2-1FCB14220E17}" dt="2020-09-21T20:18:33.932" v="2169" actId="478"/>
          <ac:spMkLst>
            <pc:docMk/>
            <pc:sldMk cId="1755271288" sldId="350"/>
            <ac:spMk id="10" creationId="{7D20A1D7-09FD-D24F-A6BD-D2C8DEAF9514}"/>
          </ac:spMkLst>
        </pc:spChg>
        <pc:spChg chg="del">
          <ac:chgData name="Ivre Machado" userId="0cd11538-1027-4849-a65f-ec9a58ccd400" providerId="ADAL" clId="{DD1A07DB-494B-8E42-A9F2-1FCB14220E17}" dt="2020-09-21T20:18:33.061" v="2168" actId="478"/>
          <ac:spMkLst>
            <pc:docMk/>
            <pc:sldMk cId="1755271288" sldId="350"/>
            <ac:spMk id="11" creationId="{DDB8ADE9-7993-3844-B730-F0FE9A4DBB00}"/>
          </ac:spMkLst>
        </pc:spChg>
        <pc:picChg chg="del">
          <ac:chgData name="Ivre Machado" userId="0cd11538-1027-4849-a65f-ec9a58ccd400" providerId="ADAL" clId="{DD1A07DB-494B-8E42-A9F2-1FCB14220E17}" dt="2020-09-21T20:18:30.427" v="2165" actId="478"/>
          <ac:picMkLst>
            <pc:docMk/>
            <pc:sldMk cId="1755271288" sldId="350"/>
            <ac:picMk id="4" creationId="{CD1D5D96-F22B-584C-AF5E-4732483F1657}"/>
          </ac:picMkLst>
        </pc:picChg>
        <pc:picChg chg="add mod">
          <ac:chgData name="Ivre Machado" userId="0cd11538-1027-4849-a65f-ec9a58ccd400" providerId="ADAL" clId="{DD1A07DB-494B-8E42-A9F2-1FCB14220E17}" dt="2020-09-21T20:18:36.534" v="2170" actId="1076"/>
          <ac:picMkLst>
            <pc:docMk/>
            <pc:sldMk cId="1755271288" sldId="350"/>
            <ac:picMk id="5" creationId="{A5365C30-A9FF-DF4B-8594-44CF595B47DE}"/>
          </ac:picMkLst>
        </pc:picChg>
      </pc:sldChg>
      <pc:sldChg chg="addSp delSp modSp add del mod">
        <pc:chgData name="Ivre Machado" userId="0cd11538-1027-4849-a65f-ec9a58ccd400" providerId="ADAL" clId="{DD1A07DB-494B-8E42-A9F2-1FCB14220E17}" dt="2020-09-21T20:58:23.866" v="2330" actId="1076"/>
        <pc:sldMkLst>
          <pc:docMk/>
          <pc:sldMk cId="530126447" sldId="351"/>
        </pc:sldMkLst>
        <pc:spChg chg="del">
          <ac:chgData name="Ivre Machado" userId="0cd11538-1027-4849-a65f-ec9a58ccd400" providerId="ADAL" clId="{DD1A07DB-494B-8E42-A9F2-1FCB14220E17}" dt="2020-09-21T20:56:34.618" v="2320" actId="478"/>
          <ac:spMkLst>
            <pc:docMk/>
            <pc:sldMk cId="530126447" sldId="351"/>
            <ac:spMk id="7" creationId="{821408F7-050D-BD42-B4E9-EC150A11030F}"/>
          </ac:spMkLst>
        </pc:spChg>
        <pc:picChg chg="add mod">
          <ac:chgData name="Ivre Machado" userId="0cd11538-1027-4849-a65f-ec9a58ccd400" providerId="ADAL" clId="{DD1A07DB-494B-8E42-A9F2-1FCB14220E17}" dt="2020-09-21T20:58:12.605" v="2328" actId="1440"/>
          <ac:picMkLst>
            <pc:docMk/>
            <pc:sldMk cId="530126447" sldId="351"/>
            <ac:picMk id="4" creationId="{14E51C3E-775E-DE47-BE46-AE7DECF76620}"/>
          </ac:picMkLst>
        </pc:picChg>
        <pc:picChg chg="del">
          <ac:chgData name="Ivre Machado" userId="0cd11538-1027-4849-a65f-ec9a58ccd400" providerId="ADAL" clId="{DD1A07DB-494B-8E42-A9F2-1FCB14220E17}" dt="2020-09-21T20:55:58.423" v="2311" actId="478"/>
          <ac:picMkLst>
            <pc:docMk/>
            <pc:sldMk cId="530126447" sldId="351"/>
            <ac:picMk id="5" creationId="{A5365C30-A9FF-DF4B-8594-44CF595B47DE}"/>
          </ac:picMkLst>
        </pc:picChg>
        <pc:picChg chg="add mod">
          <ac:chgData name="Ivre Machado" userId="0cd11538-1027-4849-a65f-ec9a58ccd400" providerId="ADAL" clId="{DD1A07DB-494B-8E42-A9F2-1FCB14220E17}" dt="2020-09-21T20:58:23.866" v="2330" actId="1076"/>
          <ac:picMkLst>
            <pc:docMk/>
            <pc:sldMk cId="530126447" sldId="351"/>
            <ac:picMk id="9" creationId="{6DA135FB-752C-2E4C-9672-9B5D9900371E}"/>
          </ac:picMkLst>
        </pc:picChg>
      </pc:sldChg>
      <pc:sldChg chg="addSp delSp modSp add mod ord">
        <pc:chgData name="Ivre Machado" userId="0cd11538-1027-4849-a65f-ec9a58ccd400" providerId="ADAL" clId="{DD1A07DB-494B-8E42-A9F2-1FCB14220E17}" dt="2020-09-22T12:04:01.535" v="3706" actId="1582"/>
        <pc:sldMkLst>
          <pc:docMk/>
          <pc:sldMk cId="2828824746" sldId="352"/>
        </pc:sldMkLst>
        <pc:spChg chg="add del mod">
          <ac:chgData name="Ivre Machado" userId="0cd11538-1027-4849-a65f-ec9a58ccd400" providerId="ADAL" clId="{DD1A07DB-494B-8E42-A9F2-1FCB14220E17}" dt="2020-09-21T21:22:38.132" v="2663" actId="478"/>
          <ac:spMkLst>
            <pc:docMk/>
            <pc:sldMk cId="2828824746" sldId="352"/>
            <ac:spMk id="3" creationId="{8E242CB8-73A8-844B-AB09-1C60ED93E22C}"/>
          </ac:spMkLst>
        </pc:spChg>
        <pc:spChg chg="add mod">
          <ac:chgData name="Ivre Machado" userId="0cd11538-1027-4849-a65f-ec9a58ccd400" providerId="ADAL" clId="{DD1A07DB-494B-8E42-A9F2-1FCB14220E17}" dt="2020-09-22T12:03:04.352" v="3677" actId="1076"/>
          <ac:spMkLst>
            <pc:docMk/>
            <pc:sldMk cId="2828824746" sldId="352"/>
            <ac:spMk id="5" creationId="{3181BC07-9AD2-9A4C-8375-C1370FEB9279}"/>
          </ac:spMkLst>
        </pc:spChg>
        <pc:spChg chg="add del mod">
          <ac:chgData name="Ivre Machado" userId="0cd11538-1027-4849-a65f-ec9a58ccd400" providerId="ADAL" clId="{DD1A07DB-494B-8E42-A9F2-1FCB14220E17}" dt="2020-09-21T21:22:38.132" v="2663" actId="478"/>
          <ac:spMkLst>
            <pc:docMk/>
            <pc:sldMk cId="2828824746" sldId="352"/>
            <ac:spMk id="8" creationId="{BE52DBC4-ECD5-3D4D-A023-C9A912B67DE2}"/>
          </ac:spMkLst>
        </pc:spChg>
        <pc:spChg chg="add mod">
          <ac:chgData name="Ivre Machado" userId="0cd11538-1027-4849-a65f-ec9a58ccd400" providerId="ADAL" clId="{DD1A07DB-494B-8E42-A9F2-1FCB14220E17}" dt="2020-09-22T12:03:46.708" v="3703" actId="693"/>
          <ac:spMkLst>
            <pc:docMk/>
            <pc:sldMk cId="2828824746" sldId="352"/>
            <ac:spMk id="16" creationId="{C3C00926-5677-424C-B4DB-0E441E311AD5}"/>
          </ac:spMkLst>
        </pc:spChg>
        <pc:picChg chg="add mod">
          <ac:chgData name="Ivre Machado" userId="0cd11538-1027-4849-a65f-ec9a58ccd400" providerId="ADAL" clId="{DD1A07DB-494B-8E42-A9F2-1FCB14220E17}" dt="2020-09-22T12:02:37.253" v="3670" actId="1076"/>
          <ac:picMkLst>
            <pc:docMk/>
            <pc:sldMk cId="2828824746" sldId="352"/>
            <ac:picMk id="4" creationId="{AD9DED36-BDF7-F24E-9382-E219B1E0A7CD}"/>
          </ac:picMkLst>
        </pc:picChg>
        <pc:picChg chg="del">
          <ac:chgData name="Ivre Machado" userId="0cd11538-1027-4849-a65f-ec9a58ccd400" providerId="ADAL" clId="{DD1A07DB-494B-8E42-A9F2-1FCB14220E17}" dt="2020-09-21T21:04:07.781" v="2354" actId="478"/>
          <ac:picMkLst>
            <pc:docMk/>
            <pc:sldMk cId="2828824746" sldId="352"/>
            <ac:picMk id="4" creationId="{B435B9A4-CF04-9740-9AB5-38C67EAD083C}"/>
          </ac:picMkLst>
        </pc:picChg>
        <pc:picChg chg="del">
          <ac:chgData name="Ivre Machado" userId="0cd11538-1027-4849-a65f-ec9a58ccd400" providerId="ADAL" clId="{DD1A07DB-494B-8E42-A9F2-1FCB14220E17}" dt="2020-09-21T21:22:38.132" v="2663" actId="478"/>
          <ac:picMkLst>
            <pc:docMk/>
            <pc:sldMk cId="2828824746" sldId="352"/>
            <ac:picMk id="7" creationId="{022E0D06-CB0A-2748-9E65-FCEE0F58AA3D}"/>
          </ac:picMkLst>
        </pc:picChg>
        <pc:picChg chg="add mod">
          <ac:chgData name="Ivre Machado" userId="0cd11538-1027-4849-a65f-ec9a58ccd400" providerId="ADAL" clId="{DD1A07DB-494B-8E42-A9F2-1FCB14220E17}" dt="2020-09-22T12:03:14.872" v="3679" actId="1076"/>
          <ac:picMkLst>
            <pc:docMk/>
            <pc:sldMk cId="2828824746" sldId="352"/>
            <ac:picMk id="10" creationId="{1A214307-1A5A-124B-9352-71766E507979}"/>
          </ac:picMkLst>
        </pc:picChg>
        <pc:cxnChg chg="add mod">
          <ac:chgData name="Ivre Machado" userId="0cd11538-1027-4849-a65f-ec9a58ccd400" providerId="ADAL" clId="{DD1A07DB-494B-8E42-A9F2-1FCB14220E17}" dt="2020-09-22T12:03:08.402" v="3678" actId="14100"/>
          <ac:cxnSpMkLst>
            <pc:docMk/>
            <pc:sldMk cId="2828824746" sldId="352"/>
            <ac:cxnSpMk id="8" creationId="{DC8A0F36-DA36-7A48-BED2-EEB798BDFD12}"/>
          </ac:cxnSpMkLst>
        </pc:cxnChg>
        <pc:cxnChg chg="add del mod">
          <ac:chgData name="Ivre Machado" userId="0cd11538-1027-4849-a65f-ec9a58ccd400" providerId="ADAL" clId="{DD1A07DB-494B-8E42-A9F2-1FCB14220E17}" dt="2020-09-21T21:22:38.132" v="2663" actId="478"/>
          <ac:cxnSpMkLst>
            <pc:docMk/>
            <pc:sldMk cId="2828824746" sldId="352"/>
            <ac:cxnSpMk id="9" creationId="{74428E84-E404-0F49-A53F-E31CC4E7E1E2}"/>
          </ac:cxnSpMkLst>
        </pc:cxnChg>
        <pc:cxnChg chg="add del mod">
          <ac:chgData name="Ivre Machado" userId="0cd11538-1027-4849-a65f-ec9a58ccd400" providerId="ADAL" clId="{DD1A07DB-494B-8E42-A9F2-1FCB14220E17}" dt="2020-09-21T21:22:38.132" v="2663" actId="478"/>
          <ac:cxnSpMkLst>
            <pc:docMk/>
            <pc:sldMk cId="2828824746" sldId="352"/>
            <ac:cxnSpMk id="12" creationId="{FC8150E5-0DC5-2247-8E8F-0910082FC37B}"/>
          </ac:cxnSpMkLst>
        </pc:cxnChg>
        <pc:cxnChg chg="add mod">
          <ac:chgData name="Ivre Machado" userId="0cd11538-1027-4849-a65f-ec9a58ccd400" providerId="ADAL" clId="{DD1A07DB-494B-8E42-A9F2-1FCB14220E17}" dt="2020-09-22T12:04:01.535" v="3706" actId="1582"/>
          <ac:cxnSpMkLst>
            <pc:docMk/>
            <pc:sldMk cId="2828824746" sldId="352"/>
            <ac:cxnSpMk id="18" creationId="{943FF85A-BC7D-BF4A-B35B-2FA0FBE2EFD1}"/>
          </ac:cxnSpMkLst>
        </pc:cxnChg>
      </pc:sldChg>
      <pc:sldChg chg="addSp modSp add mod ord">
        <pc:chgData name="Ivre Machado" userId="0cd11538-1027-4849-a65f-ec9a58ccd400" providerId="ADAL" clId="{DD1A07DB-494B-8E42-A9F2-1FCB14220E17}" dt="2020-09-22T11:54:12.313" v="3447" actId="20578"/>
        <pc:sldMkLst>
          <pc:docMk/>
          <pc:sldMk cId="3356733364" sldId="353"/>
        </pc:sldMkLst>
        <pc:spChg chg="mod">
          <ac:chgData name="Ivre Machado" userId="0cd11538-1027-4849-a65f-ec9a58ccd400" providerId="ADAL" clId="{DD1A07DB-494B-8E42-A9F2-1FCB14220E17}" dt="2020-09-22T11:29:25.659" v="3324" actId="14100"/>
          <ac:spMkLst>
            <pc:docMk/>
            <pc:sldMk cId="3356733364" sldId="353"/>
            <ac:spMk id="3" creationId="{8E242CB8-73A8-844B-AB09-1C60ED93E22C}"/>
          </ac:spMkLst>
        </pc:spChg>
        <pc:spChg chg="mod">
          <ac:chgData name="Ivre Machado" userId="0cd11538-1027-4849-a65f-ec9a58ccd400" providerId="ADAL" clId="{DD1A07DB-494B-8E42-A9F2-1FCB14220E17}" dt="2020-09-22T11:23:56.801" v="3256" actId="20577"/>
          <ac:spMkLst>
            <pc:docMk/>
            <pc:sldMk cId="3356733364" sldId="353"/>
            <ac:spMk id="8" creationId="{BE52DBC4-ECD5-3D4D-A023-C9A912B67DE2}"/>
          </ac:spMkLst>
        </pc:spChg>
        <pc:spChg chg="add mod">
          <ac:chgData name="Ivre Machado" userId="0cd11538-1027-4849-a65f-ec9a58ccd400" providerId="ADAL" clId="{DD1A07DB-494B-8E42-A9F2-1FCB14220E17}" dt="2020-09-22T11:25:21.875" v="3306" actId="20577"/>
          <ac:spMkLst>
            <pc:docMk/>
            <pc:sldMk cId="3356733364" sldId="353"/>
            <ac:spMk id="10" creationId="{259657EB-7A9D-074E-BC53-57DBC0935C9C}"/>
          </ac:spMkLst>
        </pc:spChg>
        <pc:cxnChg chg="mod">
          <ac:chgData name="Ivre Machado" userId="0cd11538-1027-4849-a65f-ec9a58ccd400" providerId="ADAL" clId="{DD1A07DB-494B-8E42-A9F2-1FCB14220E17}" dt="2020-09-22T11:24:04.856" v="3257" actId="14100"/>
          <ac:cxnSpMkLst>
            <pc:docMk/>
            <pc:sldMk cId="3356733364" sldId="353"/>
            <ac:cxnSpMk id="9" creationId="{74428E84-E404-0F49-A53F-E31CC4E7E1E2}"/>
          </ac:cxnSpMkLst>
        </pc:cxnChg>
        <pc:cxnChg chg="add mod">
          <ac:chgData name="Ivre Machado" userId="0cd11538-1027-4849-a65f-ec9a58ccd400" providerId="ADAL" clId="{DD1A07DB-494B-8E42-A9F2-1FCB14220E17}" dt="2020-09-22T11:53:54.677" v="3446" actId="14100"/>
          <ac:cxnSpMkLst>
            <pc:docMk/>
            <pc:sldMk cId="3356733364" sldId="353"/>
            <ac:cxnSpMk id="11" creationId="{C4F5DF1F-64D0-7C45-A7BA-795B7177E32B}"/>
          </ac:cxnSpMkLst>
        </pc:cxnChg>
        <pc:cxnChg chg="mod">
          <ac:chgData name="Ivre Machado" userId="0cd11538-1027-4849-a65f-ec9a58ccd400" providerId="ADAL" clId="{DD1A07DB-494B-8E42-A9F2-1FCB14220E17}" dt="2020-09-22T11:29:25.659" v="3324" actId="14100"/>
          <ac:cxnSpMkLst>
            <pc:docMk/>
            <pc:sldMk cId="3356733364" sldId="353"/>
            <ac:cxnSpMk id="12" creationId="{FC8150E5-0DC5-2247-8E8F-0910082FC37B}"/>
          </ac:cxnSpMkLst>
        </pc:cxnChg>
      </pc:sldChg>
      <pc:sldChg chg="addSp delSp modSp add mod">
        <pc:chgData name="Ivre Machado" userId="0cd11538-1027-4849-a65f-ec9a58ccd400" providerId="ADAL" clId="{DD1A07DB-494B-8E42-A9F2-1FCB14220E17}" dt="2020-09-22T12:18:33.474" v="4032" actId="1076"/>
        <pc:sldMkLst>
          <pc:docMk/>
          <pc:sldMk cId="751810305" sldId="354"/>
        </pc:sldMkLst>
        <pc:spChg chg="mod">
          <ac:chgData name="Ivre Machado" userId="0cd11538-1027-4849-a65f-ec9a58ccd400" providerId="ADAL" clId="{DD1A07DB-494B-8E42-A9F2-1FCB14220E17}" dt="2020-09-22T11:41:17.130" v="3428"/>
          <ac:spMkLst>
            <pc:docMk/>
            <pc:sldMk cId="751810305" sldId="354"/>
            <ac:spMk id="2" creationId="{C9B45549-2CE9-AB4E-8C6F-3B7B08697B2C}"/>
          </ac:spMkLst>
        </pc:spChg>
        <pc:picChg chg="del">
          <ac:chgData name="Ivre Machado" userId="0cd11538-1027-4849-a65f-ec9a58ccd400" providerId="ADAL" clId="{DD1A07DB-494B-8E42-A9F2-1FCB14220E17}" dt="2020-09-22T02:32:56.300" v="2671" actId="478"/>
          <ac:picMkLst>
            <pc:docMk/>
            <pc:sldMk cId="751810305" sldId="354"/>
            <ac:picMk id="4" creationId="{09339C3A-B5A3-234C-A1A9-CDCFFB762E60}"/>
          </ac:picMkLst>
        </pc:picChg>
        <pc:picChg chg="add mod">
          <ac:chgData name="Ivre Machado" userId="0cd11538-1027-4849-a65f-ec9a58ccd400" providerId="ADAL" clId="{DD1A07DB-494B-8E42-A9F2-1FCB14220E17}" dt="2020-09-22T12:18:33.474" v="4032" actId="1076"/>
          <ac:picMkLst>
            <pc:docMk/>
            <pc:sldMk cId="751810305" sldId="354"/>
            <ac:picMk id="5" creationId="{E1643C90-9EFB-E24D-A50C-135356666FAA}"/>
          </ac:picMkLst>
        </pc:picChg>
        <pc:picChg chg="add mod">
          <ac:chgData name="Ivre Machado" userId="0cd11538-1027-4849-a65f-ec9a58ccd400" providerId="ADAL" clId="{DD1A07DB-494B-8E42-A9F2-1FCB14220E17}" dt="2020-09-22T11:40:47.874" v="3392" actId="14100"/>
          <ac:picMkLst>
            <pc:docMk/>
            <pc:sldMk cId="751810305" sldId="354"/>
            <ac:picMk id="8" creationId="{4C93CA76-0EE5-6648-ADBD-8C48129FA5D9}"/>
          </ac:picMkLst>
        </pc:picChg>
      </pc:sldChg>
      <pc:sldChg chg="add del">
        <pc:chgData name="Ivre Machado" userId="0cd11538-1027-4849-a65f-ec9a58ccd400" providerId="ADAL" clId="{DD1A07DB-494B-8E42-A9F2-1FCB14220E17}" dt="2020-09-21T21:08:00.212" v="2588"/>
        <pc:sldMkLst>
          <pc:docMk/>
          <pc:sldMk cId="2957211484" sldId="354"/>
        </pc:sldMkLst>
      </pc:sldChg>
      <pc:sldChg chg="addSp delSp modSp add mod">
        <pc:chgData name="Ivre Machado" userId="0cd11538-1027-4849-a65f-ec9a58ccd400" providerId="ADAL" clId="{DD1A07DB-494B-8E42-A9F2-1FCB14220E17}" dt="2020-09-22T11:41:21.555" v="3429"/>
        <pc:sldMkLst>
          <pc:docMk/>
          <pc:sldMk cId="2520110923" sldId="355"/>
        </pc:sldMkLst>
        <pc:spChg chg="mod">
          <ac:chgData name="Ivre Machado" userId="0cd11538-1027-4849-a65f-ec9a58ccd400" providerId="ADAL" clId="{DD1A07DB-494B-8E42-A9F2-1FCB14220E17}" dt="2020-09-22T11:41:21.555" v="3429"/>
          <ac:spMkLst>
            <pc:docMk/>
            <pc:sldMk cId="2520110923" sldId="355"/>
            <ac:spMk id="2" creationId="{C9B45549-2CE9-AB4E-8C6F-3B7B08697B2C}"/>
          </ac:spMkLst>
        </pc:spChg>
        <pc:picChg chg="add mod">
          <ac:chgData name="Ivre Machado" userId="0cd11538-1027-4849-a65f-ec9a58ccd400" providerId="ADAL" clId="{DD1A07DB-494B-8E42-A9F2-1FCB14220E17}" dt="2020-09-22T02:41:05.300" v="2788" actId="1076"/>
          <ac:picMkLst>
            <pc:docMk/>
            <pc:sldMk cId="2520110923" sldId="355"/>
            <ac:picMk id="4" creationId="{5F81DCD1-0EFB-FC40-9619-80BACD2F2C02}"/>
          </ac:picMkLst>
        </pc:picChg>
        <pc:picChg chg="del">
          <ac:chgData name="Ivre Machado" userId="0cd11538-1027-4849-a65f-ec9a58ccd400" providerId="ADAL" clId="{DD1A07DB-494B-8E42-A9F2-1FCB14220E17}" dt="2020-09-22T02:37:42.564" v="2750" actId="478"/>
          <ac:picMkLst>
            <pc:docMk/>
            <pc:sldMk cId="2520110923" sldId="355"/>
            <ac:picMk id="5" creationId="{E1643C90-9EFB-E24D-A50C-135356666FAA}"/>
          </ac:picMkLst>
        </pc:picChg>
        <pc:picChg chg="del">
          <ac:chgData name="Ivre Machado" userId="0cd11538-1027-4849-a65f-ec9a58ccd400" providerId="ADAL" clId="{DD1A07DB-494B-8E42-A9F2-1FCB14220E17}" dt="2020-09-22T02:37:43.702" v="2751" actId="478"/>
          <ac:picMkLst>
            <pc:docMk/>
            <pc:sldMk cId="2520110923" sldId="355"/>
            <ac:picMk id="8" creationId="{4C93CA76-0EE5-6648-ADBD-8C48129FA5D9}"/>
          </ac:picMkLst>
        </pc:picChg>
        <pc:picChg chg="add mod modCrop">
          <ac:chgData name="Ivre Machado" userId="0cd11538-1027-4849-a65f-ec9a58ccd400" providerId="ADAL" clId="{DD1A07DB-494B-8E42-A9F2-1FCB14220E17}" dt="2020-09-22T02:40:59.947" v="2787" actId="208"/>
          <ac:picMkLst>
            <pc:docMk/>
            <pc:sldMk cId="2520110923" sldId="355"/>
            <ac:picMk id="9" creationId="{C95FAB29-A3A4-6547-A66E-5A65E250C83D}"/>
          </ac:picMkLst>
        </pc:picChg>
        <pc:cxnChg chg="add mod">
          <ac:chgData name="Ivre Machado" userId="0cd11538-1027-4849-a65f-ec9a58ccd400" providerId="ADAL" clId="{DD1A07DB-494B-8E42-A9F2-1FCB14220E17}" dt="2020-09-22T02:40:36.958" v="2783" actId="693"/>
          <ac:cxnSpMkLst>
            <pc:docMk/>
            <pc:sldMk cId="2520110923" sldId="355"/>
            <ac:cxnSpMk id="11" creationId="{DE87CE3F-1C90-2A4E-8EE8-9F1B64FDD761}"/>
          </ac:cxnSpMkLst>
        </pc:cxnChg>
        <pc:cxnChg chg="add del mod">
          <ac:chgData name="Ivre Machado" userId="0cd11538-1027-4849-a65f-ec9a58ccd400" providerId="ADAL" clId="{DD1A07DB-494B-8E42-A9F2-1FCB14220E17}" dt="2020-09-22T02:39:51.993" v="2775" actId="478"/>
          <ac:cxnSpMkLst>
            <pc:docMk/>
            <pc:sldMk cId="2520110923" sldId="355"/>
            <ac:cxnSpMk id="13" creationId="{30C1F854-6CCF-F944-A442-0FA23ED0FB03}"/>
          </ac:cxnSpMkLst>
        </pc:cxnChg>
        <pc:cxnChg chg="add mod">
          <ac:chgData name="Ivre Machado" userId="0cd11538-1027-4849-a65f-ec9a58ccd400" providerId="ADAL" clId="{DD1A07DB-494B-8E42-A9F2-1FCB14220E17}" dt="2020-09-22T02:40:51.315" v="2786" actId="693"/>
          <ac:cxnSpMkLst>
            <pc:docMk/>
            <pc:sldMk cId="2520110923" sldId="355"/>
            <ac:cxnSpMk id="17" creationId="{9938677A-0B86-EA4B-A347-84D643E0F6D9}"/>
          </ac:cxnSpMkLst>
        </pc:cxnChg>
      </pc:sldChg>
      <pc:sldChg chg="add ord">
        <pc:chgData name="Ivre Machado" userId="0cd11538-1027-4849-a65f-ec9a58ccd400" providerId="ADAL" clId="{DD1A07DB-494B-8E42-A9F2-1FCB14220E17}" dt="2020-09-22T02:54:43.394" v="3004" actId="20578"/>
        <pc:sldMkLst>
          <pc:docMk/>
          <pc:sldMk cId="1301694125" sldId="356"/>
        </pc:sldMkLst>
      </pc:sldChg>
      <pc:sldChg chg="addSp delSp modSp add del mod ord">
        <pc:chgData name="Ivre Machado" userId="0cd11538-1027-4849-a65f-ec9a58ccd400" providerId="ADAL" clId="{DD1A07DB-494B-8E42-A9F2-1FCB14220E17}" dt="2020-09-22T12:28:04.065" v="4152" actId="2696"/>
        <pc:sldMkLst>
          <pc:docMk/>
          <pc:sldMk cId="1814875751" sldId="357"/>
        </pc:sldMkLst>
        <pc:spChg chg="mod">
          <ac:chgData name="Ivre Machado" userId="0cd11538-1027-4849-a65f-ec9a58ccd400" providerId="ADAL" clId="{DD1A07DB-494B-8E42-A9F2-1FCB14220E17}" dt="2020-09-22T02:52:49.477" v="2993" actId="20577"/>
          <ac:spMkLst>
            <pc:docMk/>
            <pc:sldMk cId="1814875751" sldId="357"/>
            <ac:spMk id="2" creationId="{C9B45549-2CE9-AB4E-8C6F-3B7B08697B2C}"/>
          </ac:spMkLst>
        </pc:spChg>
        <pc:spChg chg="mod">
          <ac:chgData name="Ivre Machado" userId="0cd11538-1027-4849-a65f-ec9a58ccd400" providerId="ADAL" clId="{DD1A07DB-494B-8E42-A9F2-1FCB14220E17}" dt="2020-09-22T02:52:41.501" v="2991" actId="1076"/>
          <ac:spMkLst>
            <pc:docMk/>
            <pc:sldMk cId="1814875751" sldId="357"/>
            <ac:spMk id="6" creationId="{28D72210-04A4-1A41-88F9-76B99FDC27B6}"/>
          </ac:spMkLst>
        </pc:spChg>
        <pc:spChg chg="del">
          <ac:chgData name="Ivre Machado" userId="0cd11538-1027-4849-a65f-ec9a58ccd400" providerId="ADAL" clId="{DD1A07DB-494B-8E42-A9F2-1FCB14220E17}" dt="2020-09-22T02:52:45.409" v="2992" actId="478"/>
          <ac:spMkLst>
            <pc:docMk/>
            <pc:sldMk cId="1814875751" sldId="357"/>
            <ac:spMk id="12" creationId="{43925E90-3EEE-0344-9C2C-E48F2301CC60}"/>
          </ac:spMkLst>
        </pc:spChg>
        <pc:spChg chg="add mod">
          <ac:chgData name="Ivre Machado" userId="0cd11538-1027-4849-a65f-ec9a58ccd400" providerId="ADAL" clId="{DD1A07DB-494B-8E42-A9F2-1FCB14220E17}" dt="2020-09-22T03:02:02.827" v="3186" actId="1076"/>
          <ac:spMkLst>
            <pc:docMk/>
            <pc:sldMk cId="1814875751" sldId="357"/>
            <ac:spMk id="13" creationId="{5881301A-93D4-344A-A33C-0B04EF90D978}"/>
          </ac:spMkLst>
        </pc:spChg>
        <pc:spChg chg="add mod">
          <ac:chgData name="Ivre Machado" userId="0cd11538-1027-4849-a65f-ec9a58ccd400" providerId="ADAL" clId="{DD1A07DB-494B-8E42-A9F2-1FCB14220E17}" dt="2020-09-22T02:59:04.320" v="3021" actId="14100"/>
          <ac:spMkLst>
            <pc:docMk/>
            <pc:sldMk cId="1814875751" sldId="357"/>
            <ac:spMk id="15" creationId="{535E052C-C275-DE46-AF25-C8CAE3228C95}"/>
          </ac:spMkLst>
        </pc:spChg>
        <pc:picChg chg="del">
          <ac:chgData name="Ivre Machado" userId="0cd11538-1027-4849-a65f-ec9a58ccd400" providerId="ADAL" clId="{DD1A07DB-494B-8E42-A9F2-1FCB14220E17}" dt="2020-09-22T02:52:45.409" v="2992" actId="478"/>
          <ac:picMkLst>
            <pc:docMk/>
            <pc:sldMk cId="1814875751" sldId="357"/>
            <ac:picMk id="4" creationId="{213C0B98-8E06-D344-B69D-65608BE34A58}"/>
          </ac:picMkLst>
        </pc:picChg>
        <pc:picChg chg="add mod">
          <ac:chgData name="Ivre Machado" userId="0cd11538-1027-4849-a65f-ec9a58ccd400" providerId="ADAL" clId="{DD1A07DB-494B-8E42-A9F2-1FCB14220E17}" dt="2020-09-22T02:58:46.059" v="3019" actId="1440"/>
          <ac:picMkLst>
            <pc:docMk/>
            <pc:sldMk cId="1814875751" sldId="357"/>
            <ac:picMk id="5" creationId="{E0304BB4-A2D4-7040-9946-7FA66892E2E9}"/>
          </ac:picMkLst>
        </pc:picChg>
        <pc:picChg chg="del">
          <ac:chgData name="Ivre Machado" userId="0cd11538-1027-4849-a65f-ec9a58ccd400" providerId="ADAL" clId="{DD1A07DB-494B-8E42-A9F2-1FCB14220E17}" dt="2020-09-22T02:52:45.409" v="2992" actId="478"/>
          <ac:picMkLst>
            <pc:docMk/>
            <pc:sldMk cId="1814875751" sldId="357"/>
            <ac:picMk id="7" creationId="{87670821-AB37-F34B-BFB2-E254A3B6DDA6}"/>
          </ac:picMkLst>
        </pc:picChg>
        <pc:cxnChg chg="del">
          <ac:chgData name="Ivre Machado" userId="0cd11538-1027-4849-a65f-ec9a58ccd400" providerId="ADAL" clId="{DD1A07DB-494B-8E42-A9F2-1FCB14220E17}" dt="2020-09-22T02:52:45.409" v="2992" actId="478"/>
          <ac:cxnSpMkLst>
            <pc:docMk/>
            <pc:sldMk cId="1814875751" sldId="357"/>
            <ac:cxnSpMk id="11" creationId="{C8DBB763-5DB2-3B4A-ABB3-59AD20DE1F6A}"/>
          </ac:cxnSpMkLst>
        </pc:cxnChg>
        <pc:cxnChg chg="del mod">
          <ac:chgData name="Ivre Machado" userId="0cd11538-1027-4849-a65f-ec9a58ccd400" providerId="ADAL" clId="{DD1A07DB-494B-8E42-A9F2-1FCB14220E17}" dt="2020-09-22T02:52:45.409" v="2992" actId="478"/>
          <ac:cxnSpMkLst>
            <pc:docMk/>
            <pc:sldMk cId="1814875751" sldId="357"/>
            <ac:cxnSpMk id="14" creationId="{80B5E1F8-C217-4647-9772-15224B8993B7}"/>
          </ac:cxnSpMkLst>
        </pc:cxnChg>
      </pc:sldChg>
      <pc:sldChg chg="addSp delSp modSp add mod">
        <pc:chgData name="Ivre Machado" userId="0cd11538-1027-4849-a65f-ec9a58ccd400" providerId="ADAL" clId="{DD1A07DB-494B-8E42-A9F2-1FCB14220E17}" dt="2020-09-22T02:58:40.695" v="3018" actId="208"/>
        <pc:sldMkLst>
          <pc:docMk/>
          <pc:sldMk cId="4294142670" sldId="358"/>
        </pc:sldMkLst>
        <pc:picChg chg="add mod">
          <ac:chgData name="Ivre Machado" userId="0cd11538-1027-4849-a65f-ec9a58ccd400" providerId="ADAL" clId="{DD1A07DB-494B-8E42-A9F2-1FCB14220E17}" dt="2020-09-22T02:58:13.075" v="3011" actId="1076"/>
          <ac:picMkLst>
            <pc:docMk/>
            <pc:sldMk cId="4294142670" sldId="358"/>
            <ac:picMk id="4" creationId="{531FE41C-D14E-5C46-B660-E566EE9E7A00}"/>
          </ac:picMkLst>
        </pc:picChg>
        <pc:picChg chg="del">
          <ac:chgData name="Ivre Machado" userId="0cd11538-1027-4849-a65f-ec9a58ccd400" providerId="ADAL" clId="{DD1A07DB-494B-8E42-A9F2-1FCB14220E17}" dt="2020-09-22T02:54:50.388" v="3006" actId="478"/>
          <ac:picMkLst>
            <pc:docMk/>
            <pc:sldMk cId="4294142670" sldId="358"/>
            <ac:picMk id="5" creationId="{E0304BB4-A2D4-7040-9946-7FA66892E2E9}"/>
          </ac:picMkLst>
        </pc:picChg>
        <pc:picChg chg="add mod">
          <ac:chgData name="Ivre Machado" userId="0cd11538-1027-4849-a65f-ec9a58ccd400" providerId="ADAL" clId="{DD1A07DB-494B-8E42-A9F2-1FCB14220E17}" dt="2020-09-22T02:58:40.695" v="3018" actId="208"/>
          <ac:picMkLst>
            <pc:docMk/>
            <pc:sldMk cId="4294142670" sldId="358"/>
            <ac:picMk id="8" creationId="{D3C97F34-E365-6E4E-BC75-EB5B48332D6A}"/>
          </ac:picMkLst>
        </pc:picChg>
      </pc:sldChg>
      <pc:sldChg chg="addSp delSp modSp add mod">
        <pc:chgData name="Ivre Machado" userId="0cd11538-1027-4849-a65f-ec9a58ccd400" providerId="ADAL" clId="{DD1A07DB-494B-8E42-A9F2-1FCB14220E17}" dt="2020-09-22T11:31:50.564" v="3349" actId="693"/>
        <pc:sldMkLst>
          <pc:docMk/>
          <pc:sldMk cId="2597077408" sldId="359"/>
        </pc:sldMkLst>
        <pc:spChg chg="mod">
          <ac:chgData name="Ivre Machado" userId="0cd11538-1027-4849-a65f-ec9a58ccd400" providerId="ADAL" clId="{DD1A07DB-494B-8E42-A9F2-1FCB14220E17}" dt="2020-09-22T11:29:51.179" v="3330" actId="20577"/>
          <ac:spMkLst>
            <pc:docMk/>
            <pc:sldMk cId="2597077408" sldId="359"/>
            <ac:spMk id="5" creationId="{2D32DBE4-8086-9645-9917-BB5DA8449FDF}"/>
          </ac:spMkLst>
        </pc:spChg>
        <pc:spChg chg="add mod">
          <ac:chgData name="Ivre Machado" userId="0cd11538-1027-4849-a65f-ec9a58ccd400" providerId="ADAL" clId="{DD1A07DB-494B-8E42-A9F2-1FCB14220E17}" dt="2020-09-22T11:31:50.564" v="3349" actId="693"/>
          <ac:spMkLst>
            <pc:docMk/>
            <pc:sldMk cId="2597077408" sldId="359"/>
            <ac:spMk id="8" creationId="{EE0A34ED-2E8C-5048-8FCC-6AA308BD8FB3}"/>
          </ac:spMkLst>
        </pc:spChg>
        <pc:spChg chg="del">
          <ac:chgData name="Ivre Machado" userId="0cd11538-1027-4849-a65f-ec9a58ccd400" providerId="ADAL" clId="{DD1A07DB-494B-8E42-A9F2-1FCB14220E17}" dt="2020-09-22T11:29:39.163" v="3327" actId="478"/>
          <ac:spMkLst>
            <pc:docMk/>
            <pc:sldMk cId="2597077408" sldId="359"/>
            <ac:spMk id="9" creationId="{510FE4E8-9803-B847-AE38-F60E18ACA215}"/>
          </ac:spMkLst>
        </pc:spChg>
        <pc:spChg chg="del">
          <ac:chgData name="Ivre Machado" userId="0cd11538-1027-4849-a65f-ec9a58ccd400" providerId="ADAL" clId="{DD1A07DB-494B-8E42-A9F2-1FCB14220E17}" dt="2020-09-22T11:29:37.763" v="3326" actId="478"/>
          <ac:spMkLst>
            <pc:docMk/>
            <pc:sldMk cId="2597077408" sldId="359"/>
            <ac:spMk id="10" creationId="{94CF6528-06BB-8249-AABA-726FD9342CD2}"/>
          </ac:spMkLst>
        </pc:spChg>
        <pc:picChg chg="del">
          <ac:chgData name="Ivre Machado" userId="0cd11538-1027-4849-a65f-ec9a58ccd400" providerId="ADAL" clId="{DD1A07DB-494B-8E42-A9F2-1FCB14220E17}" dt="2020-09-22T11:29:39.833" v="3328" actId="478"/>
          <ac:picMkLst>
            <pc:docMk/>
            <pc:sldMk cId="2597077408" sldId="359"/>
            <ac:picMk id="4" creationId="{FD8CA0F2-20D6-8842-9DA3-BB41595A8E73}"/>
          </ac:picMkLst>
        </pc:picChg>
        <pc:picChg chg="add mod">
          <ac:chgData name="Ivre Machado" userId="0cd11538-1027-4849-a65f-ec9a58ccd400" providerId="ADAL" clId="{DD1A07DB-494B-8E42-A9F2-1FCB14220E17}" dt="2020-09-22T11:30:08.312" v="3335" actId="1076"/>
          <ac:picMkLst>
            <pc:docMk/>
            <pc:sldMk cId="2597077408" sldId="359"/>
            <ac:picMk id="7" creationId="{32AA85A2-D63C-1543-A581-AC8897A00E7C}"/>
          </ac:picMkLst>
        </pc:picChg>
        <pc:cxnChg chg="add mod">
          <ac:chgData name="Ivre Machado" userId="0cd11538-1027-4849-a65f-ec9a58ccd400" providerId="ADAL" clId="{DD1A07DB-494B-8E42-A9F2-1FCB14220E17}" dt="2020-09-22T11:31:37.444" v="3347" actId="1582"/>
          <ac:cxnSpMkLst>
            <pc:docMk/>
            <pc:sldMk cId="2597077408" sldId="359"/>
            <ac:cxnSpMk id="12" creationId="{8AB5ED64-F07D-1A40-905C-72E2227CB186}"/>
          </ac:cxnSpMkLst>
        </pc:cxnChg>
      </pc:sldChg>
      <pc:sldChg chg="addSp delSp modSp add del mod ord">
        <pc:chgData name="Ivre Machado" userId="0cd11538-1027-4849-a65f-ec9a58ccd400" providerId="ADAL" clId="{DD1A07DB-494B-8E42-A9F2-1FCB14220E17}" dt="2020-09-22T11:57:17.180" v="3497" actId="2696"/>
        <pc:sldMkLst>
          <pc:docMk/>
          <pc:sldMk cId="1607593094" sldId="360"/>
        </pc:sldMkLst>
        <pc:picChg chg="del">
          <ac:chgData name="Ivre Machado" userId="0cd11538-1027-4849-a65f-ec9a58ccd400" providerId="ADAL" clId="{DD1A07DB-494B-8E42-A9F2-1FCB14220E17}" dt="2020-09-22T11:49:28.465" v="3436" actId="478"/>
          <ac:picMkLst>
            <pc:docMk/>
            <pc:sldMk cId="1607593094" sldId="360"/>
            <ac:picMk id="4" creationId="{AD9DED36-BDF7-F24E-9382-E219B1E0A7CD}"/>
          </ac:picMkLst>
        </pc:picChg>
        <pc:picChg chg="add mod">
          <ac:chgData name="Ivre Machado" userId="0cd11538-1027-4849-a65f-ec9a58ccd400" providerId="ADAL" clId="{DD1A07DB-494B-8E42-A9F2-1FCB14220E17}" dt="2020-09-22T11:50:49.539" v="3445" actId="1076"/>
          <ac:picMkLst>
            <pc:docMk/>
            <pc:sldMk cId="1607593094" sldId="360"/>
            <ac:picMk id="5" creationId="{4AC9A44D-668B-8648-95CB-B1AF3E9A9C2E}"/>
          </ac:picMkLst>
        </pc:picChg>
        <pc:picChg chg="add del mod">
          <ac:chgData name="Ivre Machado" userId="0cd11538-1027-4849-a65f-ec9a58ccd400" providerId="ADAL" clId="{DD1A07DB-494B-8E42-A9F2-1FCB14220E17}" dt="2020-09-22T11:55:38.307" v="3457" actId="21"/>
          <ac:picMkLst>
            <pc:docMk/>
            <pc:sldMk cId="1607593094" sldId="360"/>
            <ac:picMk id="8" creationId="{5BA99C3B-73B5-0544-9F20-0F2AE11A6485}"/>
          </ac:picMkLst>
        </pc:picChg>
      </pc:sldChg>
      <pc:sldChg chg="addSp delSp modSp add mod">
        <pc:chgData name="Ivre Machado" userId="0cd11538-1027-4849-a65f-ec9a58ccd400" providerId="ADAL" clId="{DD1A07DB-494B-8E42-A9F2-1FCB14220E17}" dt="2020-09-22T12:08:20.256" v="3824" actId="1076"/>
        <pc:sldMkLst>
          <pc:docMk/>
          <pc:sldMk cId="2749116860" sldId="361"/>
        </pc:sldMkLst>
        <pc:spChg chg="add mod">
          <ac:chgData name="Ivre Machado" userId="0cd11538-1027-4849-a65f-ec9a58ccd400" providerId="ADAL" clId="{DD1A07DB-494B-8E42-A9F2-1FCB14220E17}" dt="2020-09-22T12:06:22.563" v="3744" actId="1582"/>
          <ac:spMkLst>
            <pc:docMk/>
            <pc:sldMk cId="2749116860" sldId="361"/>
            <ac:spMk id="12" creationId="{616F875B-2EC3-F845-B8D2-801D4906F2F8}"/>
          </ac:spMkLst>
        </pc:spChg>
        <pc:spChg chg="add mod">
          <ac:chgData name="Ivre Machado" userId="0cd11538-1027-4849-a65f-ec9a58ccd400" providerId="ADAL" clId="{DD1A07DB-494B-8E42-A9F2-1FCB14220E17}" dt="2020-09-22T12:08:20.256" v="3824" actId="1076"/>
          <ac:spMkLst>
            <pc:docMk/>
            <pc:sldMk cId="2749116860" sldId="361"/>
            <ac:spMk id="16" creationId="{D5795970-03A4-AA44-99D0-D75712B3DF25}"/>
          </ac:spMkLst>
        </pc:spChg>
        <pc:picChg chg="add del mod">
          <ac:chgData name="Ivre Machado" userId="0cd11538-1027-4849-a65f-ec9a58ccd400" providerId="ADAL" clId="{DD1A07DB-494B-8E42-A9F2-1FCB14220E17}" dt="2020-09-22T12:02:07.151" v="3659" actId="21"/>
          <ac:picMkLst>
            <pc:docMk/>
            <pc:sldMk cId="2749116860" sldId="361"/>
            <ac:picMk id="4" creationId="{C4CDF885-A661-3B4D-970C-3E9F47956C95}"/>
          </ac:picMkLst>
        </pc:picChg>
        <pc:picChg chg="add mod">
          <ac:chgData name="Ivre Machado" userId="0cd11538-1027-4849-a65f-ec9a58ccd400" providerId="ADAL" clId="{DD1A07DB-494B-8E42-A9F2-1FCB14220E17}" dt="2020-09-22T12:05:36.775" v="3735" actId="208"/>
          <ac:picMkLst>
            <pc:docMk/>
            <pc:sldMk cId="2749116860" sldId="361"/>
            <ac:picMk id="7" creationId="{CFC8D523-0FC6-0A45-88E2-4D7AF762F617}"/>
          </ac:picMkLst>
        </pc:picChg>
        <pc:picChg chg="add mod">
          <ac:chgData name="Ivre Machado" userId="0cd11538-1027-4849-a65f-ec9a58ccd400" providerId="ADAL" clId="{DD1A07DB-494B-8E42-A9F2-1FCB14220E17}" dt="2020-09-22T12:05:44.360" v="3738" actId="1076"/>
          <ac:picMkLst>
            <pc:docMk/>
            <pc:sldMk cId="2749116860" sldId="361"/>
            <ac:picMk id="9" creationId="{BA1CFA3A-FE39-D643-BF53-A61387900239}"/>
          </ac:picMkLst>
        </pc:picChg>
        <pc:picChg chg="add mod">
          <ac:chgData name="Ivre Machado" userId="0cd11538-1027-4849-a65f-ec9a58ccd400" providerId="ADAL" clId="{DD1A07DB-494B-8E42-A9F2-1FCB14220E17}" dt="2020-09-22T12:06:52.952" v="3745" actId="1440"/>
          <ac:picMkLst>
            <pc:docMk/>
            <pc:sldMk cId="2749116860" sldId="361"/>
            <ac:picMk id="11" creationId="{162BB2DE-3B72-3B45-B1D1-00BEF8BDEC54}"/>
          </ac:picMkLst>
        </pc:picChg>
        <pc:cxnChg chg="add mod">
          <ac:chgData name="Ivre Machado" userId="0cd11538-1027-4849-a65f-ec9a58ccd400" providerId="ADAL" clId="{DD1A07DB-494B-8E42-A9F2-1FCB14220E17}" dt="2020-09-22T12:06:22.563" v="3744" actId="1582"/>
          <ac:cxnSpMkLst>
            <pc:docMk/>
            <pc:sldMk cId="2749116860" sldId="361"/>
            <ac:cxnSpMk id="14" creationId="{8BD391F0-0F19-4C4D-8ACF-4F5AB8EFF3AE}"/>
          </ac:cxnSpMkLst>
        </pc:cxnChg>
      </pc:sldChg>
      <pc:sldChg chg="addSp modSp add mod">
        <pc:chgData name="Ivre Machado" userId="0cd11538-1027-4849-a65f-ec9a58ccd400" providerId="ADAL" clId="{DD1A07DB-494B-8E42-A9F2-1FCB14220E17}" dt="2020-09-22T12:12:09.865" v="3841" actId="1076"/>
        <pc:sldMkLst>
          <pc:docMk/>
          <pc:sldMk cId="2353297149" sldId="362"/>
        </pc:sldMkLst>
        <pc:picChg chg="add mod">
          <ac:chgData name="Ivre Machado" userId="0cd11538-1027-4849-a65f-ec9a58ccd400" providerId="ADAL" clId="{DD1A07DB-494B-8E42-A9F2-1FCB14220E17}" dt="2020-09-22T12:12:09.865" v="3841" actId="1076"/>
          <ac:picMkLst>
            <pc:docMk/>
            <pc:sldMk cId="2353297149" sldId="362"/>
            <ac:picMk id="4" creationId="{FB6BC604-9F24-714A-AC1B-260D7F100DDB}"/>
          </ac:picMkLst>
        </pc:picChg>
        <pc:picChg chg="add mod">
          <ac:chgData name="Ivre Machado" userId="0cd11538-1027-4849-a65f-ec9a58ccd400" providerId="ADAL" clId="{DD1A07DB-494B-8E42-A9F2-1FCB14220E17}" dt="2020-09-22T12:12:04.823" v="3839" actId="1076"/>
          <ac:picMkLst>
            <pc:docMk/>
            <pc:sldMk cId="2353297149" sldId="362"/>
            <ac:picMk id="7" creationId="{909FF744-A01C-5648-966E-BE04A595DB6E}"/>
          </ac:picMkLst>
        </pc:picChg>
      </pc:sldChg>
      <pc:sldChg chg="addSp delSp modSp add mod">
        <pc:chgData name="Ivre Machado" userId="0cd11538-1027-4849-a65f-ec9a58ccd400" providerId="ADAL" clId="{DD1A07DB-494B-8E42-A9F2-1FCB14220E17}" dt="2020-09-22T13:15:00.966" v="4505" actId="14100"/>
        <pc:sldMkLst>
          <pc:docMk/>
          <pc:sldMk cId="591382650" sldId="363"/>
        </pc:sldMkLst>
        <pc:spChg chg="add mod">
          <ac:chgData name="Ivre Machado" userId="0cd11538-1027-4849-a65f-ec9a58ccd400" providerId="ADAL" clId="{DD1A07DB-494B-8E42-A9F2-1FCB14220E17}" dt="2020-09-22T13:14:54.894" v="4503" actId="1076"/>
          <ac:spMkLst>
            <pc:docMk/>
            <pc:sldMk cId="591382650" sldId="363"/>
            <ac:spMk id="10" creationId="{6E703832-A118-714A-907A-2798CBAD5BEA}"/>
          </ac:spMkLst>
        </pc:spChg>
        <pc:picChg chg="del">
          <ac:chgData name="Ivre Machado" userId="0cd11538-1027-4849-a65f-ec9a58ccd400" providerId="ADAL" clId="{DD1A07DB-494B-8E42-A9F2-1FCB14220E17}" dt="2020-09-22T12:12:18.811" v="3844" actId="478"/>
          <ac:picMkLst>
            <pc:docMk/>
            <pc:sldMk cId="591382650" sldId="363"/>
            <ac:picMk id="4" creationId="{FB6BC604-9F24-714A-AC1B-260D7F100DDB}"/>
          </ac:picMkLst>
        </pc:picChg>
        <pc:picChg chg="add mod">
          <ac:chgData name="Ivre Machado" userId="0cd11538-1027-4849-a65f-ec9a58ccd400" providerId="ADAL" clId="{DD1A07DB-494B-8E42-A9F2-1FCB14220E17}" dt="2020-09-22T13:14:46.735" v="4502" actId="1076"/>
          <ac:picMkLst>
            <pc:docMk/>
            <pc:sldMk cId="591382650" sldId="363"/>
            <ac:picMk id="5" creationId="{2404A562-9B6D-214B-B901-70692FD30EBB}"/>
          </ac:picMkLst>
        </pc:picChg>
        <pc:picChg chg="del">
          <ac:chgData name="Ivre Machado" userId="0cd11538-1027-4849-a65f-ec9a58ccd400" providerId="ADAL" clId="{DD1A07DB-494B-8E42-A9F2-1FCB14220E17}" dt="2020-09-22T12:12:17.757" v="3843" actId="478"/>
          <ac:picMkLst>
            <pc:docMk/>
            <pc:sldMk cId="591382650" sldId="363"/>
            <ac:picMk id="7" creationId="{909FF744-A01C-5648-966E-BE04A595DB6E}"/>
          </ac:picMkLst>
        </pc:picChg>
        <pc:picChg chg="add mod">
          <ac:chgData name="Ivre Machado" userId="0cd11538-1027-4849-a65f-ec9a58ccd400" providerId="ADAL" clId="{DD1A07DB-494B-8E42-A9F2-1FCB14220E17}" dt="2020-09-22T12:13:20.368" v="3858" actId="1076"/>
          <ac:picMkLst>
            <pc:docMk/>
            <pc:sldMk cId="591382650" sldId="363"/>
            <ac:picMk id="9" creationId="{1CD49183-CE0C-CE4C-BD88-9D93F82F4627}"/>
          </ac:picMkLst>
        </pc:picChg>
        <pc:cxnChg chg="add mod">
          <ac:chgData name="Ivre Machado" userId="0cd11538-1027-4849-a65f-ec9a58ccd400" providerId="ADAL" clId="{DD1A07DB-494B-8E42-A9F2-1FCB14220E17}" dt="2020-09-22T13:14:57.568" v="4504" actId="14100"/>
          <ac:cxnSpMkLst>
            <pc:docMk/>
            <pc:sldMk cId="591382650" sldId="363"/>
            <ac:cxnSpMk id="12" creationId="{DBDD50D1-4751-204C-B063-8B06F1B85B41}"/>
          </ac:cxnSpMkLst>
        </pc:cxnChg>
        <pc:cxnChg chg="add mod">
          <ac:chgData name="Ivre Machado" userId="0cd11538-1027-4849-a65f-ec9a58ccd400" providerId="ADAL" clId="{DD1A07DB-494B-8E42-A9F2-1FCB14220E17}" dt="2020-09-22T13:15:00.966" v="4505" actId="14100"/>
          <ac:cxnSpMkLst>
            <pc:docMk/>
            <pc:sldMk cId="591382650" sldId="363"/>
            <ac:cxnSpMk id="15" creationId="{976F2216-71AE-E342-B7CC-687D3115A49B}"/>
          </ac:cxnSpMkLst>
        </pc:cxnChg>
      </pc:sldChg>
      <pc:sldChg chg="add">
        <pc:chgData name="Ivre Machado" userId="0cd11538-1027-4849-a65f-ec9a58ccd400" providerId="ADAL" clId="{DD1A07DB-494B-8E42-A9F2-1FCB14220E17}" dt="2020-09-22T12:21:23.404" v="4035"/>
        <pc:sldMkLst>
          <pc:docMk/>
          <pc:sldMk cId="562119191" sldId="364"/>
        </pc:sldMkLst>
      </pc:sldChg>
      <pc:sldChg chg="add del">
        <pc:chgData name="Ivre Machado" userId="0cd11538-1027-4849-a65f-ec9a58ccd400" providerId="ADAL" clId="{DD1A07DB-494B-8E42-A9F2-1FCB14220E17}" dt="2020-09-22T12:21:16.668" v="4034"/>
        <pc:sldMkLst>
          <pc:docMk/>
          <pc:sldMk cId="979459556" sldId="364"/>
        </pc:sldMkLst>
      </pc:sldChg>
      <pc:sldChg chg="addSp delSp modSp add del mod">
        <pc:chgData name="Ivre Machado" userId="0cd11538-1027-4849-a65f-ec9a58ccd400" providerId="ADAL" clId="{DD1A07DB-494B-8E42-A9F2-1FCB14220E17}" dt="2020-09-22T12:17:54.864" v="4025" actId="2696"/>
        <pc:sldMkLst>
          <pc:docMk/>
          <pc:sldMk cId="1227191002" sldId="364"/>
        </pc:sldMkLst>
        <pc:spChg chg="del">
          <ac:chgData name="Ivre Machado" userId="0cd11538-1027-4849-a65f-ec9a58ccd400" providerId="ADAL" clId="{DD1A07DB-494B-8E42-A9F2-1FCB14220E17}" dt="2020-09-22T12:16:02.795" v="4023" actId="478"/>
          <ac:spMkLst>
            <pc:docMk/>
            <pc:sldMk cId="1227191002" sldId="364"/>
            <ac:spMk id="10" creationId="{6E703832-A118-714A-907A-2798CBAD5BEA}"/>
          </ac:spMkLst>
        </pc:spChg>
        <pc:spChg chg="add mod">
          <ac:chgData name="Ivre Machado" userId="0cd11538-1027-4849-a65f-ec9a58ccd400" providerId="ADAL" clId="{DD1A07DB-494B-8E42-A9F2-1FCB14220E17}" dt="2020-09-22T12:16:40.952" v="4024"/>
          <ac:spMkLst>
            <pc:docMk/>
            <pc:sldMk cId="1227191002" sldId="364"/>
            <ac:spMk id="11" creationId="{8319F5ED-ABAF-7F42-97A7-BA25204725E2}"/>
          </ac:spMkLst>
        </pc:spChg>
        <pc:spChg chg="add mod">
          <ac:chgData name="Ivre Machado" userId="0cd11538-1027-4849-a65f-ec9a58ccd400" providerId="ADAL" clId="{DD1A07DB-494B-8E42-A9F2-1FCB14220E17}" dt="2020-09-22T12:16:40.952" v="4024"/>
          <ac:spMkLst>
            <pc:docMk/>
            <pc:sldMk cId="1227191002" sldId="364"/>
            <ac:spMk id="13" creationId="{7AF6F73F-1123-2342-88D3-977DC3874FE3}"/>
          </ac:spMkLst>
        </pc:spChg>
        <pc:picChg chg="del">
          <ac:chgData name="Ivre Machado" userId="0cd11538-1027-4849-a65f-ec9a58ccd400" providerId="ADAL" clId="{DD1A07DB-494B-8E42-A9F2-1FCB14220E17}" dt="2020-09-22T12:16:02.795" v="4023" actId="478"/>
          <ac:picMkLst>
            <pc:docMk/>
            <pc:sldMk cId="1227191002" sldId="364"/>
            <ac:picMk id="5" creationId="{2404A562-9B6D-214B-B901-70692FD30EBB}"/>
          </ac:picMkLst>
        </pc:picChg>
        <pc:picChg chg="del">
          <ac:chgData name="Ivre Machado" userId="0cd11538-1027-4849-a65f-ec9a58ccd400" providerId="ADAL" clId="{DD1A07DB-494B-8E42-A9F2-1FCB14220E17}" dt="2020-09-22T12:16:02.795" v="4023" actId="478"/>
          <ac:picMkLst>
            <pc:docMk/>
            <pc:sldMk cId="1227191002" sldId="364"/>
            <ac:picMk id="9" creationId="{1CD49183-CE0C-CE4C-BD88-9D93F82F4627}"/>
          </ac:picMkLst>
        </pc:picChg>
        <pc:cxnChg chg="del mod">
          <ac:chgData name="Ivre Machado" userId="0cd11538-1027-4849-a65f-ec9a58ccd400" providerId="ADAL" clId="{DD1A07DB-494B-8E42-A9F2-1FCB14220E17}" dt="2020-09-22T12:16:02.795" v="4023" actId="478"/>
          <ac:cxnSpMkLst>
            <pc:docMk/>
            <pc:sldMk cId="1227191002" sldId="364"/>
            <ac:cxnSpMk id="12" creationId="{DBDD50D1-4751-204C-B063-8B06F1B85B41}"/>
          </ac:cxnSpMkLst>
        </pc:cxnChg>
        <pc:cxnChg chg="del">
          <ac:chgData name="Ivre Machado" userId="0cd11538-1027-4849-a65f-ec9a58ccd400" providerId="ADAL" clId="{DD1A07DB-494B-8E42-A9F2-1FCB14220E17}" dt="2020-09-22T12:16:02.795" v="4023" actId="478"/>
          <ac:cxnSpMkLst>
            <pc:docMk/>
            <pc:sldMk cId="1227191002" sldId="364"/>
            <ac:cxnSpMk id="15" creationId="{976F2216-71AE-E342-B7CC-687D3115A49B}"/>
          </ac:cxnSpMkLst>
        </pc:cxnChg>
      </pc:sldChg>
      <pc:sldChg chg="addSp delSp modSp add mod">
        <pc:chgData name="Ivre Machado" userId="0cd11538-1027-4849-a65f-ec9a58ccd400" providerId="ADAL" clId="{DD1A07DB-494B-8E42-A9F2-1FCB14220E17}" dt="2020-09-22T12:24:10.553" v="4074" actId="255"/>
        <pc:sldMkLst>
          <pc:docMk/>
          <pc:sldMk cId="1640271624" sldId="365"/>
        </pc:sldMkLst>
        <pc:spChg chg="add mod">
          <ac:chgData name="Ivre Machado" userId="0cd11538-1027-4849-a65f-ec9a58ccd400" providerId="ADAL" clId="{DD1A07DB-494B-8E42-A9F2-1FCB14220E17}" dt="2020-09-22T12:24:10.553" v="4074" actId="255"/>
          <ac:spMkLst>
            <pc:docMk/>
            <pc:sldMk cId="1640271624" sldId="365"/>
            <ac:spMk id="8" creationId="{57637279-467B-F941-8BAA-40618ACEB258}"/>
          </ac:spMkLst>
        </pc:spChg>
        <pc:spChg chg="del">
          <ac:chgData name="Ivre Machado" userId="0cd11538-1027-4849-a65f-ec9a58ccd400" providerId="ADAL" clId="{DD1A07DB-494B-8E42-A9F2-1FCB14220E17}" dt="2020-09-22T12:22:01.393" v="4043" actId="478"/>
          <ac:spMkLst>
            <pc:docMk/>
            <pc:sldMk cId="1640271624" sldId="365"/>
            <ac:spMk id="9" creationId="{5AE41231-B75B-6240-A7BE-BB8FEE255E4A}"/>
          </ac:spMkLst>
        </pc:spChg>
        <pc:spChg chg="del">
          <ac:chgData name="Ivre Machado" userId="0cd11538-1027-4849-a65f-ec9a58ccd400" providerId="ADAL" clId="{DD1A07DB-494B-8E42-A9F2-1FCB14220E17}" dt="2020-09-22T12:21:57.287" v="4042" actId="478"/>
          <ac:spMkLst>
            <pc:docMk/>
            <pc:sldMk cId="1640271624" sldId="365"/>
            <ac:spMk id="10" creationId="{B894D81F-8DC0-7141-9EE6-84195979A9F1}"/>
          </ac:spMkLst>
        </pc:spChg>
        <pc:picChg chg="add mod modCrop">
          <ac:chgData name="Ivre Machado" userId="0cd11538-1027-4849-a65f-ec9a58ccd400" providerId="ADAL" clId="{DD1A07DB-494B-8E42-A9F2-1FCB14220E17}" dt="2020-09-22T12:23:50.391" v="4063" actId="1076"/>
          <ac:picMkLst>
            <pc:docMk/>
            <pc:sldMk cId="1640271624" sldId="365"/>
            <ac:picMk id="4" creationId="{882E4CCE-E890-4542-9CBD-D78A5EAD1066}"/>
          </ac:picMkLst>
        </pc:picChg>
        <pc:picChg chg="add mod">
          <ac:chgData name="Ivre Machado" userId="0cd11538-1027-4849-a65f-ec9a58ccd400" providerId="ADAL" clId="{DD1A07DB-494B-8E42-A9F2-1FCB14220E17}" dt="2020-09-22T12:23:46.047" v="4061" actId="1076"/>
          <ac:picMkLst>
            <pc:docMk/>
            <pc:sldMk cId="1640271624" sldId="365"/>
            <ac:picMk id="7" creationId="{770F820F-9313-0943-BBE1-FCBA06EA0CDF}"/>
          </ac:picMkLst>
        </pc:picChg>
      </pc:sldChg>
      <pc:sldChg chg="addSp delSp modSp add mod">
        <pc:chgData name="Ivre Machado" userId="0cd11538-1027-4849-a65f-ec9a58ccd400" providerId="ADAL" clId="{DD1A07DB-494B-8E42-A9F2-1FCB14220E17}" dt="2020-09-22T12:57:45.359" v="4196" actId="1076"/>
        <pc:sldMkLst>
          <pc:docMk/>
          <pc:sldMk cId="2201698664" sldId="366"/>
        </pc:sldMkLst>
        <pc:picChg chg="del">
          <ac:chgData name="Ivre Machado" userId="0cd11538-1027-4849-a65f-ec9a58ccd400" providerId="ADAL" clId="{DD1A07DB-494B-8E42-A9F2-1FCB14220E17}" dt="2020-09-22T12:56:58.808" v="4181" actId="478"/>
          <ac:picMkLst>
            <pc:docMk/>
            <pc:sldMk cId="2201698664" sldId="366"/>
            <ac:picMk id="4" creationId="{531FE41C-D14E-5C46-B660-E566EE9E7A00}"/>
          </ac:picMkLst>
        </pc:picChg>
        <pc:picChg chg="add mod">
          <ac:chgData name="Ivre Machado" userId="0cd11538-1027-4849-a65f-ec9a58ccd400" providerId="ADAL" clId="{DD1A07DB-494B-8E42-A9F2-1FCB14220E17}" dt="2020-09-22T12:57:45.359" v="4196" actId="1076"/>
          <ac:picMkLst>
            <pc:docMk/>
            <pc:sldMk cId="2201698664" sldId="366"/>
            <ac:picMk id="5" creationId="{1CC00E18-0858-9B4F-99C4-C071BDB0C315}"/>
          </ac:picMkLst>
        </pc:picChg>
        <pc:picChg chg="del">
          <ac:chgData name="Ivre Machado" userId="0cd11538-1027-4849-a65f-ec9a58ccd400" providerId="ADAL" clId="{DD1A07DB-494B-8E42-A9F2-1FCB14220E17}" dt="2020-09-22T12:56:59.580" v="4182" actId="478"/>
          <ac:picMkLst>
            <pc:docMk/>
            <pc:sldMk cId="2201698664" sldId="366"/>
            <ac:picMk id="8" creationId="{D3C97F34-E365-6E4E-BC75-EB5B48332D6A}"/>
          </ac:picMkLst>
        </pc:picChg>
        <pc:picChg chg="add mod">
          <ac:chgData name="Ivre Machado" userId="0cd11538-1027-4849-a65f-ec9a58ccd400" providerId="ADAL" clId="{DD1A07DB-494B-8E42-A9F2-1FCB14220E17}" dt="2020-09-22T12:57:39.584" v="4194" actId="1076"/>
          <ac:picMkLst>
            <pc:docMk/>
            <pc:sldMk cId="2201698664" sldId="366"/>
            <ac:picMk id="9" creationId="{F158B706-AF8C-CA4E-B68D-AA86C4CB0C91}"/>
          </ac:picMkLst>
        </pc:picChg>
      </pc:sldChg>
      <pc:sldChg chg="addSp modSp add mod">
        <pc:chgData name="Ivre Machado" userId="0cd11538-1027-4849-a65f-ec9a58ccd400" providerId="ADAL" clId="{DD1A07DB-494B-8E42-A9F2-1FCB14220E17}" dt="2020-09-22T13:13:57.022" v="4501" actId="1582"/>
        <pc:sldMkLst>
          <pc:docMk/>
          <pc:sldMk cId="4278372813" sldId="367"/>
        </pc:sldMkLst>
        <pc:spChg chg="add mod">
          <ac:chgData name="Ivre Machado" userId="0cd11538-1027-4849-a65f-ec9a58ccd400" providerId="ADAL" clId="{DD1A07DB-494B-8E42-A9F2-1FCB14220E17}" dt="2020-09-22T13:13:40.995" v="4498" actId="1076"/>
          <ac:spMkLst>
            <pc:docMk/>
            <pc:sldMk cId="4278372813" sldId="367"/>
            <ac:spMk id="7" creationId="{14151170-0884-F840-8423-64621CEB808D}"/>
          </ac:spMkLst>
        </pc:spChg>
        <pc:picChg chg="add mod">
          <ac:chgData name="Ivre Machado" userId="0cd11538-1027-4849-a65f-ec9a58ccd400" providerId="ADAL" clId="{DD1A07DB-494B-8E42-A9F2-1FCB14220E17}" dt="2020-09-22T12:57:58.879" v="4198"/>
          <ac:picMkLst>
            <pc:docMk/>
            <pc:sldMk cId="4278372813" sldId="367"/>
            <ac:picMk id="4" creationId="{DA8978A7-D3E2-864D-8D22-84D0ADCA8D83}"/>
          </ac:picMkLst>
        </pc:picChg>
        <pc:picChg chg="add mod">
          <ac:chgData name="Ivre Machado" userId="0cd11538-1027-4849-a65f-ec9a58ccd400" providerId="ADAL" clId="{DD1A07DB-494B-8E42-A9F2-1FCB14220E17}" dt="2020-09-22T13:12:09.554" v="4312" actId="1076"/>
          <ac:picMkLst>
            <pc:docMk/>
            <pc:sldMk cId="4278372813" sldId="367"/>
            <ac:picMk id="5" creationId="{B8B30237-DC9A-FA4C-851F-618555A34635}"/>
          </ac:picMkLst>
        </pc:picChg>
        <pc:cxnChg chg="add mod">
          <ac:chgData name="Ivre Machado" userId="0cd11538-1027-4849-a65f-ec9a58ccd400" providerId="ADAL" clId="{DD1A07DB-494B-8E42-A9F2-1FCB14220E17}" dt="2020-09-22T13:13:57.022" v="4501" actId="1582"/>
          <ac:cxnSpMkLst>
            <pc:docMk/>
            <pc:sldMk cId="4278372813" sldId="367"/>
            <ac:cxnSpMk id="9" creationId="{724E2355-50BB-BC49-B125-23BBD2493CC2}"/>
          </ac:cxnSpMkLst>
        </pc:cxnChg>
      </pc:sldChg>
      <pc:sldChg chg="addSp modSp add mod">
        <pc:chgData name="Ivre Machado" userId="0cd11538-1027-4849-a65f-ec9a58ccd400" providerId="ADAL" clId="{DD1A07DB-494B-8E42-A9F2-1FCB14220E17}" dt="2020-09-22T13:11:46.740" v="4310" actId="693"/>
        <pc:sldMkLst>
          <pc:docMk/>
          <pc:sldMk cId="2562657846" sldId="368"/>
        </pc:sldMkLst>
        <pc:spChg chg="add mod">
          <ac:chgData name="Ivre Machado" userId="0cd11538-1027-4849-a65f-ec9a58ccd400" providerId="ADAL" clId="{DD1A07DB-494B-8E42-A9F2-1FCB14220E17}" dt="2020-09-22T13:11:46.740" v="4310" actId="693"/>
          <ac:spMkLst>
            <pc:docMk/>
            <pc:sldMk cId="2562657846" sldId="368"/>
            <ac:spMk id="5" creationId="{19BA565C-7DFB-AB49-85B2-B49401501997}"/>
          </ac:spMkLst>
        </pc:spChg>
        <pc:picChg chg="add mod">
          <ac:chgData name="Ivre Machado" userId="0cd11538-1027-4849-a65f-ec9a58ccd400" providerId="ADAL" clId="{DD1A07DB-494B-8E42-A9F2-1FCB14220E17}" dt="2020-09-22T13:01:27.058" v="4211" actId="208"/>
          <ac:picMkLst>
            <pc:docMk/>
            <pc:sldMk cId="2562657846" sldId="368"/>
            <ac:picMk id="4" creationId="{77439215-A5DA-C943-9266-0E5CABFF62CF}"/>
          </ac:picMkLst>
        </pc:picChg>
        <pc:cxnChg chg="add mod">
          <ac:chgData name="Ivre Machado" userId="0cd11538-1027-4849-a65f-ec9a58ccd400" providerId="ADAL" clId="{DD1A07DB-494B-8E42-A9F2-1FCB14220E17}" dt="2020-09-22T13:11:35.603" v="4309" actId="1582"/>
          <ac:cxnSpMkLst>
            <pc:docMk/>
            <pc:sldMk cId="2562657846" sldId="368"/>
            <ac:cxnSpMk id="8" creationId="{39D5AC8B-8094-B846-B938-EC7B60116E75}"/>
          </ac:cxnSpMkLst>
        </pc:cxnChg>
        <pc:cxnChg chg="add mod">
          <ac:chgData name="Ivre Machado" userId="0cd11538-1027-4849-a65f-ec9a58ccd400" providerId="ADAL" clId="{DD1A07DB-494B-8E42-A9F2-1FCB14220E17}" dt="2020-09-22T13:11:35.603" v="4309" actId="1582"/>
          <ac:cxnSpMkLst>
            <pc:docMk/>
            <pc:sldMk cId="2562657846" sldId="368"/>
            <ac:cxnSpMk id="10" creationId="{B439206B-CC59-9E4E-A6A4-3958EAA0E7E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2C0E1-2CAE-4F49-A8B9-8A3D2FA140FE}" type="datetimeFigureOut">
              <a:rPr lang="pt-BR" smtClean="0"/>
              <a:t>22/09/2020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775914-472D-214F-A48D-1D079A40C7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6517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5914-472D-214F-A48D-1D079A40C73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733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5914-472D-214F-A48D-1D079A40C73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600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5914-472D-214F-A48D-1D079A40C733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4642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5914-472D-214F-A48D-1D079A40C733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2345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5914-472D-214F-A48D-1D079A40C733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109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5914-472D-214F-A48D-1D079A40C733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577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5914-472D-214F-A48D-1D079A40C733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140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5914-472D-214F-A48D-1D079A40C733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3460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5914-472D-214F-A48D-1D079A40C733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487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5914-472D-214F-A48D-1D079A40C733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675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5914-472D-214F-A48D-1D079A40C733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23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5914-472D-214F-A48D-1D079A40C73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8873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5914-472D-214F-A48D-1D079A40C733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0908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5914-472D-214F-A48D-1D079A40C73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5806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5914-472D-214F-A48D-1D079A40C73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9297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5914-472D-214F-A48D-1D079A40C733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1343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5914-472D-214F-A48D-1D079A40C73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977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5914-472D-214F-A48D-1D079A40C73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7311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5914-472D-214F-A48D-1D079A40C73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435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5914-472D-214F-A48D-1D079A40C73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063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34151D-3CBC-5841-BB74-B3A1A00CC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63C32F-2685-114F-A6F5-9400CFCA9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F1BB13-936C-AF41-BAB6-1C844C767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FA9F8C-4941-A740-A3E7-E50D109F6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DA4272-7A31-654C-A7D5-C7DA4BD3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D0C2A-C30B-E344-9EF9-20030EF05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C9A6ACB-7D15-4745-9D37-2066344F7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B7D0CF-5231-2840-ADFB-7C0B541E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054041-CFB9-1E4A-AFE1-E8B015D5D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325D53-C089-3747-8A87-B81D2619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6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1770FC-17D9-A145-9722-03D1CB373F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DDBBB51-0264-4F4B-9FD7-4F9B66E4C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83AAC8-19E3-664A-A274-AAA359F8A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5F644F-FD10-5440-BD09-51E9B153E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A1E5AF-2F81-AB4E-84E6-9B5C6354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35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0FEB3-318C-B24E-B277-4F36CB12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380F093-DD8A-7143-BBC0-C98F1CA09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13E5D80-1238-3243-BFC3-65952FA45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6ACA29A-DD01-D743-9D2B-B5312B5A9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44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93D5A-FCBB-EF4C-8E98-8A0704B1D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99C63B-F5BD-0A41-91C8-322A981CD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487AF8-4703-2644-84E1-902A7A03C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E3201E-244B-2045-8564-6084F955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6D2FAD-7DCB-E846-BF25-316C1560B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48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BDA4B1-F10C-8640-B035-A4D0396E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2B507D-5ADB-DE4E-85D9-56DC81F3E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4933F4-1835-DA41-A298-D4205A34B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7D06B7-CA24-B047-B78E-3FEB1EBEC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CAE4F7-C04B-8B44-A80F-18BCCAEE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47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E0B55-AB32-1A46-9AFB-2F14D60E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986F47-4BA8-824C-9A8B-C67C19F21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2F1893B-2E57-014D-90F7-6C62E1ADB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96CA75-2A68-4A43-BE4D-75D0CA30E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4B7C829-8DD3-A34B-B744-EC4E7D0BF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98C064-9D0A-E24A-8AB6-27A847C2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85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6F729-48B0-614E-A071-D1294ADFB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B78BE9-4E37-AB4C-9385-F7C57BB6D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1C5368-0E56-1C4D-8121-C0AE76DED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CD78162-8FD8-9F49-A316-A690784FC5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5EF5508-E524-6541-952F-76D0CEA4E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02E75CB-7747-2B41-87E7-DB2A5EFEE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72C11C6-7750-7746-948E-B75D8F753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C1F0BFF-0282-C147-B5C3-398D0757F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0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13977-F044-BB43-A7D0-2821A107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69173F2-91B3-A945-82CE-610397630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194DAC-CEF7-E74B-8146-13BA50B0D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4723DEC-7714-1C4F-8FEF-79A3A203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3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AF77DE7-24BF-784D-B5A9-3F04E879B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3A3A49-C089-CA40-BA82-6FB91F483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C8218B-254F-254A-86F6-13E773F78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58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5408D-AED5-F34F-8482-A1726744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58E650-5513-1546-BF58-3B4E5EF5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CEC754-6580-7341-8079-FA9145DE3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9CF873-80A2-5F49-93CA-008405B8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3507AED-8F22-CA46-8FEC-2A984A88F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D698F0-CBE4-E844-9CCF-0B6C321D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58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6B5CF-96B0-F744-86E7-30E90DD7C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F97E8AE-1F9E-8242-A943-142A89271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402250A-C11B-0043-BCAB-74DED0A7F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CA42405-7F0D-4F4E-AFD2-7E7658518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BBFF01-C134-6F4C-AA4E-F4DCB79C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B5F3D16-A963-034A-9703-7F9AE697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73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F69BEF8-4F26-464C-875E-100E3568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95698D4-ABD3-E143-898D-FC0A27D34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596268-19D2-174E-9BED-B4EA922A4F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A98570-3ECD-CC44-B19D-4F109A791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822618-5D7E-3547-B55B-89C06438D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0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development/ui/layou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flutter.dev/docs/development/ui/layou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utter.dev/docs/development/ui/layout#listview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cookbook/lists/mixed-lis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i.flutter.dev/flutter/material/AlertDialog-class.html" TargetMode="Externa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cookbook/lists/mixed-list" TargetMode="External"/><Relationship Id="rId2" Type="http://schemas.openxmlformats.org/officeDocument/2006/relationships/hyperlink" Target="https://flutter.dev/docs/development/ui/layou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i.flutter.dev/flutter/material/AlertDialog-class.html" TargetMode="External"/><Relationship Id="rId4" Type="http://schemas.openxmlformats.org/officeDocument/2006/relationships/hyperlink" Target="https://flutter.dev/docs/development/ui/layout#listvie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30F72A8-AAC7-6F41-AFD1-6931EAD5EFBF}"/>
              </a:ext>
            </a:extLst>
          </p:cNvPr>
          <p:cNvSpPr/>
          <p:nvPr/>
        </p:nvSpPr>
        <p:spPr>
          <a:xfrm>
            <a:off x="-112776" y="5221561"/>
            <a:ext cx="12304776" cy="16463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B97776-0EE8-E740-BF85-FD53066C9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8100" y="1782698"/>
            <a:ext cx="6340472" cy="1646302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pt-BR" sz="5400" b="1">
                <a:solidFill>
                  <a:schemeClr val="bg1">
                    <a:lumMod val="50000"/>
                  </a:schemeClr>
                </a:solidFill>
                <a:latin typeface="Trebuchet MS" pitchFamily="34" charset="0"/>
                <a:ea typeface="+mn-ea"/>
                <a:cs typeface="+mn-cs"/>
              </a:rPr>
              <a:t>Componentes de Interface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3EFD12-E29F-E946-BD23-ADCB2386E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7320" y="5354700"/>
            <a:ext cx="7766936" cy="1380024"/>
          </a:xfrm>
        </p:spPr>
        <p:txBody>
          <a:bodyPr>
            <a:noAutofit/>
          </a:bodyPr>
          <a:lstStyle/>
          <a:p>
            <a:pPr algn="r"/>
            <a:r>
              <a:rPr lang="pt-BR" sz="3600" b="1">
                <a:solidFill>
                  <a:schemeClr val="bg1"/>
                </a:solidFill>
              </a:rPr>
              <a:t>Profa. Ivre Marjorie</a:t>
            </a:r>
          </a:p>
          <a:p>
            <a:pPr algn="r"/>
            <a:r>
              <a:rPr lang="pt-BR" sz="3600" b="1">
                <a:solidFill>
                  <a:schemeClr val="bg1"/>
                </a:solidFill>
              </a:rPr>
              <a:t>(</a:t>
            </a:r>
            <a:r>
              <a:rPr lang="pt-BR" sz="3600" b="1" err="1">
                <a:solidFill>
                  <a:schemeClr val="bg1"/>
                </a:solidFill>
              </a:rPr>
              <a:t>ivre@pucminas.br</a:t>
            </a:r>
            <a:r>
              <a:rPr lang="pt-BR" sz="3600" b="1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6" name="Imagem 5" descr="Uma imagem contendo relógio, computer&#10;&#10;Descrição gerada automaticamente">
            <a:extLst>
              <a:ext uri="{FF2B5EF4-FFF2-40B4-BE49-F238E27FC236}">
                <a16:creationId xmlns:a16="http://schemas.microsoft.com/office/drawing/2014/main" id="{FB63C24E-E912-7743-AAB0-00EF12605A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145"/>
          <a:stretch/>
        </p:blipFill>
        <p:spPr>
          <a:xfrm>
            <a:off x="679896" y="1172888"/>
            <a:ext cx="2044700" cy="36703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E78BAC4-CC61-784E-A21C-A62BEB114410}"/>
              </a:ext>
            </a:extLst>
          </p:cNvPr>
          <p:cNvSpPr txBox="1"/>
          <p:nvPr/>
        </p:nvSpPr>
        <p:spPr>
          <a:xfrm>
            <a:off x="7022592" y="4072814"/>
            <a:ext cx="4718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>
                <a:solidFill>
                  <a:schemeClr val="bg1">
                    <a:lumMod val="50000"/>
                  </a:schemeClr>
                </a:solidFill>
              </a:rPr>
              <a:t>Parte 4</a:t>
            </a:r>
          </a:p>
        </p:txBody>
      </p:sp>
    </p:spTree>
    <p:extLst>
      <p:ext uri="{BB962C8B-B14F-4D97-AF65-F5344CB8AC3E}">
        <p14:creationId xmlns:p14="http://schemas.microsoft.com/office/powerpoint/2010/main" val="3646454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5A70A97-F553-764A-88E5-5BC4D4890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22" y="2105561"/>
            <a:ext cx="7420547" cy="38550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54" y="140651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rPr>
              <a:t>Nomear rotas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4F0CDB-7DE4-F245-B23F-D71695CE5C0B}"/>
              </a:ext>
            </a:extLst>
          </p:cNvPr>
          <p:cNvSpPr txBox="1"/>
          <p:nvPr/>
        </p:nvSpPr>
        <p:spPr>
          <a:xfrm>
            <a:off x="8418585" y="4755475"/>
            <a:ext cx="2892056" cy="132343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sz="2000" dirty="0"/>
              <a:t>Para voltar para a tela anterior usamos a rota “/” que foi indicada na </a:t>
            </a:r>
            <a:r>
              <a:rPr lang="pt-BR" sz="2000" dirty="0" err="1"/>
              <a:t>main</a:t>
            </a:r>
            <a:r>
              <a:rPr lang="pt-BR" sz="2000" dirty="0"/>
              <a:t>()</a:t>
            </a:r>
          </a:p>
        </p:txBody>
      </p:sp>
      <p:cxnSp>
        <p:nvCxnSpPr>
          <p:cNvPr id="14" name="Conector Angulado 13">
            <a:extLst>
              <a:ext uri="{FF2B5EF4-FFF2-40B4-BE49-F238E27FC236}">
                <a16:creationId xmlns:a16="http://schemas.microsoft.com/office/drawing/2014/main" id="{AB307F78-1D5C-504C-B0E2-F140A6D76723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6833937" y="4988969"/>
            <a:ext cx="1584648" cy="428227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A5898633-B921-E64C-BF26-7BA999D3AABF}"/>
              </a:ext>
            </a:extLst>
          </p:cNvPr>
          <p:cNvSpPr txBox="1"/>
          <p:nvPr/>
        </p:nvSpPr>
        <p:spPr>
          <a:xfrm>
            <a:off x="338609" y="1443789"/>
            <a:ext cx="440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RaisedButton</a:t>
            </a:r>
            <a:r>
              <a:rPr lang="pt-BR" b="1" dirty="0"/>
              <a:t> na Segunda Tela()</a:t>
            </a:r>
          </a:p>
        </p:txBody>
      </p:sp>
    </p:spTree>
    <p:extLst>
      <p:ext uri="{BB962C8B-B14F-4D97-AF65-F5344CB8AC3E}">
        <p14:creationId xmlns:p14="http://schemas.microsoft.com/office/powerpoint/2010/main" val="181387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54" y="140651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rPr>
              <a:t>Nomear rotas</a:t>
            </a:r>
          </a:p>
        </p:txBody>
      </p:sp>
      <p:pic>
        <p:nvPicPr>
          <p:cNvPr id="5" name="Imagem 4" descr="Tela de celular&#10;&#10;Descrição gerada automaticamente">
            <a:extLst>
              <a:ext uri="{FF2B5EF4-FFF2-40B4-BE49-F238E27FC236}">
                <a16:creationId xmlns:a16="http://schemas.microsoft.com/office/drawing/2014/main" id="{D6C1036E-29A8-784A-A404-3A65B1BBD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857" y="1372551"/>
            <a:ext cx="3226983" cy="5430522"/>
          </a:xfrm>
          <a:prstGeom prst="rect">
            <a:avLst/>
          </a:prstGeom>
        </p:spPr>
      </p:pic>
      <p:pic>
        <p:nvPicPr>
          <p:cNvPr id="8" name="Imagem 7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009DB6D-4118-6744-8E5C-4357ACB02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91" y="1356509"/>
            <a:ext cx="3342671" cy="543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7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54" y="140651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rPr>
              <a:t>Layout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1D5D96-F22B-584C-AF5E-4732483F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794" y="1372551"/>
            <a:ext cx="6340320" cy="524351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21408F7-050D-BD42-B4E9-EC150A11030F}"/>
              </a:ext>
            </a:extLst>
          </p:cNvPr>
          <p:cNvSpPr txBox="1"/>
          <p:nvPr/>
        </p:nvSpPr>
        <p:spPr>
          <a:xfrm>
            <a:off x="203454" y="6500813"/>
            <a:ext cx="611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</a:t>
            </a:r>
            <a:r>
              <a:rPr lang="pt-BR" dirty="0">
                <a:hlinkClick r:id="rId3"/>
              </a:rPr>
              <a:t>https://flutter.dev/docs/development/ui/layout</a:t>
            </a:r>
            <a:r>
              <a:rPr lang="pt-BR" dirty="0"/>
              <a:t> </a:t>
            </a:r>
          </a:p>
        </p:txBody>
      </p:sp>
      <p:sp>
        <p:nvSpPr>
          <p:cNvPr id="10" name="CaixaDeTexto 7">
            <a:extLst>
              <a:ext uri="{FF2B5EF4-FFF2-40B4-BE49-F238E27FC236}">
                <a16:creationId xmlns:a16="http://schemas.microsoft.com/office/drawing/2014/main" id="{7D20A1D7-09FD-D24F-A6BD-D2C8DEAF9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744" y="1685928"/>
            <a:ext cx="4491427" cy="4268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diagrama ao lado representa uma árvore de </a:t>
            </a:r>
            <a:r>
              <a:rPr lang="pt-BR" sz="23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widgets</a:t>
            </a:r>
            <a:r>
              <a:rPr lang="pt-BR" sz="2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montar uma interface de um APP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possível construir interfaces com linhas e colunas, umas dentro das outras</a:t>
            </a:r>
          </a:p>
        </p:txBody>
      </p:sp>
      <p:sp>
        <p:nvSpPr>
          <p:cNvPr id="11" name="Retângulo de cantos arredondados 12">
            <a:extLst>
              <a:ext uri="{FF2B5EF4-FFF2-40B4-BE49-F238E27FC236}">
                <a16:creationId xmlns:a16="http://schemas.microsoft.com/office/drawing/2014/main" id="{DDB8ADE9-7993-3844-B730-F0FE9A4DBB00}"/>
              </a:ext>
            </a:extLst>
          </p:cNvPr>
          <p:cNvSpPr/>
          <p:nvPr/>
        </p:nvSpPr>
        <p:spPr bwMode="auto">
          <a:xfrm>
            <a:off x="631572" y="1685928"/>
            <a:ext cx="4753228" cy="4371086"/>
          </a:xfrm>
          <a:prstGeom prst="roundRect">
            <a:avLst>
              <a:gd name="adj" fmla="val 9404"/>
            </a:avLst>
          </a:prstGeom>
          <a:noFill/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494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54" y="140651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rPr>
              <a:t>Layout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21408F7-050D-BD42-B4E9-EC150A11030F}"/>
              </a:ext>
            </a:extLst>
          </p:cNvPr>
          <p:cNvSpPr txBox="1"/>
          <p:nvPr/>
        </p:nvSpPr>
        <p:spPr>
          <a:xfrm>
            <a:off x="203454" y="6500813"/>
            <a:ext cx="611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</a:t>
            </a:r>
            <a:r>
              <a:rPr lang="pt-BR" dirty="0">
                <a:hlinkClick r:id="rId2"/>
              </a:rPr>
              <a:t>https://flutter.dev/docs/development/ui/layout</a:t>
            </a:r>
            <a:r>
              <a:rPr lang="pt-BR" dirty="0"/>
              <a:t> </a:t>
            </a:r>
          </a:p>
        </p:txBody>
      </p:sp>
      <p:pic>
        <p:nvPicPr>
          <p:cNvPr id="5" name="Imagem 4" descr="Bolo com frutas em cima&#10;&#10;Descrição gerada automaticamente">
            <a:extLst>
              <a:ext uri="{FF2B5EF4-FFF2-40B4-BE49-F238E27FC236}">
                <a16:creationId xmlns:a16="http://schemas.microsoft.com/office/drawing/2014/main" id="{A5365C30-A9FF-DF4B-8594-44CF595B4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1372551"/>
            <a:ext cx="100965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71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54" y="140651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rPr>
              <a:t>Layout</a:t>
            </a:r>
          </a:p>
        </p:txBody>
      </p:sp>
      <p:pic>
        <p:nvPicPr>
          <p:cNvPr id="4" name="Imagem 3" descr="Uma imagem contendo screenshot&#10;&#10;Descrição gerada automaticamente">
            <a:extLst>
              <a:ext uri="{FF2B5EF4-FFF2-40B4-BE49-F238E27FC236}">
                <a16:creationId xmlns:a16="http://schemas.microsoft.com/office/drawing/2014/main" id="{14E51C3E-775E-DE47-BE46-AE7DECF76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063" y="1372552"/>
            <a:ext cx="2466830" cy="5344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m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DA135FB-752C-2E4C-9672-9B5D9900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86" y="1372551"/>
            <a:ext cx="6136904" cy="53447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0126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13188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ListView</a:t>
            </a:r>
            <a:endParaRPr lang="pt-BR" sz="3600" b="1" dirty="0">
              <a:solidFill>
                <a:schemeClr val="bg1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9" name="CaixaDeTexto 7">
            <a:extLst>
              <a:ext uri="{FF2B5EF4-FFF2-40B4-BE49-F238E27FC236}">
                <a16:creationId xmlns:a16="http://schemas.microsoft.com/office/drawing/2014/main" id="{510FE4E8-9803-B847-AE38-F60E18ACA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1" y="2074035"/>
            <a:ext cx="6018836" cy="3737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3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ListView</a:t>
            </a:r>
            <a:r>
              <a:rPr lang="pt-BR" sz="2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 </a:t>
            </a:r>
            <a:r>
              <a:rPr lang="pt-BR" sz="23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widget</a:t>
            </a:r>
            <a:r>
              <a:rPr lang="pt-BR" sz="2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em forma de coluna, que fornece </a:t>
            </a:r>
            <a:r>
              <a:rPr lang="pt-BR" sz="2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rolagem automática</a:t>
            </a:r>
            <a:r>
              <a:rPr lang="pt-BR" sz="2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quando seu conteúdo é muito longo para sua caixa de </a:t>
            </a:r>
            <a:r>
              <a:rPr lang="pt-BR" sz="23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renderização</a:t>
            </a:r>
            <a:endParaRPr lang="pt-BR" sz="23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Pode ser colocado horizontalmente ou verticalmente</a:t>
            </a:r>
          </a:p>
        </p:txBody>
      </p:sp>
      <p:sp>
        <p:nvSpPr>
          <p:cNvPr id="10" name="Retângulo de cantos arredondados 12">
            <a:extLst>
              <a:ext uri="{FF2B5EF4-FFF2-40B4-BE49-F238E27FC236}">
                <a16:creationId xmlns:a16="http://schemas.microsoft.com/office/drawing/2014/main" id="{94CF6528-06BB-8249-AABA-726FD9342CD2}"/>
              </a:ext>
            </a:extLst>
          </p:cNvPr>
          <p:cNvSpPr/>
          <p:nvPr/>
        </p:nvSpPr>
        <p:spPr bwMode="auto">
          <a:xfrm>
            <a:off x="614737" y="1714500"/>
            <a:ext cx="6134350" cy="4456249"/>
          </a:xfrm>
          <a:prstGeom prst="roundRect">
            <a:avLst>
              <a:gd name="adj" fmla="val 9404"/>
            </a:avLst>
          </a:prstGeom>
          <a:noFill/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D8CA0F2-20D6-8842-9DA3-BB41595A8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766" y="1329253"/>
            <a:ext cx="3576983" cy="5327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D32DBE4-8086-9645-9917-BB5DA8449FDF}"/>
              </a:ext>
            </a:extLst>
          </p:cNvPr>
          <p:cNvSpPr txBox="1"/>
          <p:nvPr/>
        </p:nvSpPr>
        <p:spPr>
          <a:xfrm>
            <a:off x="146304" y="6472238"/>
            <a:ext cx="613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</a:t>
            </a:r>
            <a:r>
              <a:rPr lang="pt-BR" dirty="0">
                <a:hlinkClick r:id="rId4"/>
              </a:rPr>
              <a:t>https://flutter.dev/docs/development/ui/layout#listview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1263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13188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ListView</a:t>
            </a:r>
            <a:endParaRPr lang="pt-BR" sz="3600" b="1" dirty="0">
              <a:solidFill>
                <a:schemeClr val="bg1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D32DBE4-8086-9645-9917-BB5DA8449FDF}"/>
              </a:ext>
            </a:extLst>
          </p:cNvPr>
          <p:cNvSpPr txBox="1"/>
          <p:nvPr/>
        </p:nvSpPr>
        <p:spPr>
          <a:xfrm>
            <a:off x="146304" y="6472238"/>
            <a:ext cx="613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</a:t>
            </a:r>
            <a:r>
              <a:rPr lang="pt-BR" dirty="0">
                <a:hlinkClick r:id="rId3"/>
              </a:rPr>
              <a:t>https://flutter.dev/docs/cookbook/lists/mixed-list</a:t>
            </a:r>
            <a:r>
              <a:rPr lang="pt-BR" dirty="0"/>
              <a:t> </a:t>
            </a:r>
          </a:p>
        </p:txBody>
      </p:sp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2AA85A2-D63C-1543-A581-AC8897A00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54" y="1693068"/>
            <a:ext cx="9944100" cy="431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E0A34ED-2E8C-5048-8FCC-6AA308BD8FB3}"/>
              </a:ext>
            </a:extLst>
          </p:cNvPr>
          <p:cNvSpPr txBox="1"/>
          <p:nvPr/>
        </p:nvSpPr>
        <p:spPr>
          <a:xfrm>
            <a:off x="8552289" y="3429000"/>
            <a:ext cx="3207657" cy="230832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PT" dirty="0"/>
              <a:t>Para converter cada item em um </a:t>
            </a:r>
            <a:r>
              <a:rPr lang="pt-PT" dirty="0" err="1"/>
              <a:t>widget</a:t>
            </a:r>
            <a:r>
              <a:rPr lang="pt-PT" dirty="0"/>
              <a:t>, use o construtor </a:t>
            </a:r>
            <a:r>
              <a:rPr lang="pt-PT" dirty="0" err="1"/>
              <a:t>ListView.builder</a:t>
            </a:r>
            <a:r>
              <a:rPr lang="pt-PT" dirty="0"/>
              <a:t> (). Em geral, forneça uma função de construtor que verifica com qual tipo de item você está lidando e retorne o </a:t>
            </a:r>
            <a:r>
              <a:rPr lang="pt-PT" dirty="0" err="1"/>
              <a:t>widget</a:t>
            </a:r>
            <a:r>
              <a:rPr lang="pt-PT" dirty="0"/>
              <a:t> apropriado para esse tipo de item.</a:t>
            </a:r>
            <a:endParaRPr lang="pt-BR" dirty="0"/>
          </a:p>
        </p:txBody>
      </p:sp>
      <p:cxnSp>
        <p:nvCxnSpPr>
          <p:cNvPr id="12" name="Conector Angulado 11">
            <a:extLst>
              <a:ext uri="{FF2B5EF4-FFF2-40B4-BE49-F238E27FC236}">
                <a16:creationId xmlns:a16="http://schemas.microsoft.com/office/drawing/2014/main" id="{8AB5ED64-F07D-1A40-905C-72E2227CB186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6213930" y="-513188"/>
            <a:ext cx="1367971" cy="651640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077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13188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ListView</a:t>
            </a:r>
            <a:endParaRPr lang="pt-BR" sz="3600" b="1" dirty="0">
              <a:solidFill>
                <a:schemeClr val="bg1"/>
              </a:solidFill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22E0D06-CB0A-2748-9E65-FCEE0F58A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92" y="1528643"/>
            <a:ext cx="6542514" cy="49584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E242CB8-73A8-844B-AB09-1C60ED93E22C}"/>
              </a:ext>
            </a:extLst>
          </p:cNvPr>
          <p:cNvSpPr txBox="1"/>
          <p:nvPr/>
        </p:nvSpPr>
        <p:spPr>
          <a:xfrm>
            <a:off x="8051179" y="1806498"/>
            <a:ext cx="3103469" cy="92333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dirty="0"/>
              <a:t>O método </a:t>
            </a:r>
            <a:r>
              <a:rPr lang="pt-BR" dirty="0" err="1"/>
              <a:t>builder</a:t>
            </a:r>
            <a:r>
              <a:rPr lang="pt-BR" dirty="0"/>
              <a:t>() </a:t>
            </a:r>
            <a:r>
              <a:rPr lang="pt-PT" dirty="0"/>
              <a:t>usado para converter cada item em um </a:t>
            </a:r>
            <a:r>
              <a:rPr lang="pt-PT" dirty="0" err="1"/>
              <a:t>widget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E52DBC4-ECD5-3D4D-A023-C9A912B67DE2}"/>
              </a:ext>
            </a:extLst>
          </p:cNvPr>
          <p:cNvSpPr txBox="1"/>
          <p:nvPr/>
        </p:nvSpPr>
        <p:spPr>
          <a:xfrm>
            <a:off x="8051180" y="4577999"/>
            <a:ext cx="2805873" cy="923330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dirty="0"/>
              <a:t>Vamos usar um </a:t>
            </a:r>
            <a:r>
              <a:rPr lang="pt-BR" dirty="0" err="1"/>
              <a:t>return</a:t>
            </a:r>
            <a:r>
              <a:rPr lang="pt-BR" dirty="0"/>
              <a:t> com o </a:t>
            </a:r>
            <a:r>
              <a:rPr lang="pt-BR" dirty="0" err="1"/>
              <a:t>ListTile</a:t>
            </a:r>
            <a:r>
              <a:rPr lang="pt-BR" dirty="0"/>
              <a:t>( ) para escrever na tela um </a:t>
            </a:r>
            <a:r>
              <a:rPr lang="pt-BR" dirty="0" err="1"/>
              <a:t>title</a:t>
            </a:r>
            <a:r>
              <a:rPr lang="pt-BR" dirty="0"/>
              <a:t> e um </a:t>
            </a:r>
            <a:r>
              <a:rPr lang="pt-BR" dirty="0" err="1"/>
              <a:t>subtitle</a:t>
            </a:r>
            <a:endParaRPr lang="pt-BR" dirty="0"/>
          </a:p>
        </p:txBody>
      </p:sp>
      <p:cxnSp>
        <p:nvCxnSpPr>
          <p:cNvPr id="9" name="Conector Angulado 8">
            <a:extLst>
              <a:ext uri="{FF2B5EF4-FFF2-40B4-BE49-F238E27FC236}">
                <a16:creationId xmlns:a16="http://schemas.microsoft.com/office/drawing/2014/main" id="{74428E84-E404-0F49-A53F-E31CC4E7E1E2}"/>
              </a:ext>
            </a:extLst>
          </p:cNvPr>
          <p:cNvCxnSpPr>
            <a:stCxn id="8" idx="1"/>
          </p:cNvCxnSpPr>
          <p:nvPr/>
        </p:nvCxnSpPr>
        <p:spPr>
          <a:xfrm rot="10800000">
            <a:off x="4734046" y="4007858"/>
            <a:ext cx="3317134" cy="1031806"/>
          </a:xfrm>
          <a:prstGeom prst="bentConnector3">
            <a:avLst>
              <a:gd name="adj1" fmla="val 1499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Angulado 11">
            <a:extLst>
              <a:ext uri="{FF2B5EF4-FFF2-40B4-BE49-F238E27FC236}">
                <a16:creationId xmlns:a16="http://schemas.microsoft.com/office/drawing/2014/main" id="{FC8150E5-0DC5-2247-8E8F-0910082FC37B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5197039" y="2268163"/>
            <a:ext cx="2854140" cy="24354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59657EB-7A9D-074E-BC53-57DBC0935C9C}"/>
              </a:ext>
            </a:extLst>
          </p:cNvPr>
          <p:cNvSpPr txBox="1"/>
          <p:nvPr/>
        </p:nvSpPr>
        <p:spPr>
          <a:xfrm>
            <a:off x="8543924" y="3081850"/>
            <a:ext cx="2610724" cy="1200329"/>
          </a:xfrm>
          <a:prstGeom prst="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dirty="0"/>
              <a:t>O </a:t>
            </a:r>
            <a:r>
              <a:rPr lang="pt-BR" dirty="0" err="1"/>
              <a:t>itemCount</a:t>
            </a:r>
            <a:r>
              <a:rPr lang="pt-BR" dirty="0"/>
              <a:t> será usado para indicar quantas vezes será o </a:t>
            </a:r>
            <a:r>
              <a:rPr lang="pt-BR" dirty="0" err="1"/>
              <a:t>builder</a:t>
            </a:r>
            <a:r>
              <a:rPr lang="pt-BR" dirty="0"/>
              <a:t> será executado </a:t>
            </a:r>
          </a:p>
        </p:txBody>
      </p:sp>
      <p:cxnSp>
        <p:nvCxnSpPr>
          <p:cNvPr id="11" name="Conector Angulado 10">
            <a:extLst>
              <a:ext uri="{FF2B5EF4-FFF2-40B4-BE49-F238E27FC236}">
                <a16:creationId xmlns:a16="http://schemas.microsoft.com/office/drawing/2014/main" id="{C4F5DF1F-64D0-7C45-A7BA-795B7177E32B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4014788" y="2907187"/>
            <a:ext cx="4529136" cy="774829"/>
          </a:xfrm>
          <a:prstGeom prst="bentConnector3">
            <a:avLst>
              <a:gd name="adj1" fmla="val 301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733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13188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ListView</a:t>
            </a:r>
            <a:endParaRPr lang="pt-BR" sz="3600" b="1" dirty="0">
              <a:solidFill>
                <a:schemeClr val="bg1"/>
              </a:solidFill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435B9A4-CF04-9740-9AB5-38C67EAD0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592" y="1328527"/>
            <a:ext cx="2443099" cy="5293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22E0D06-CB0A-2748-9E65-FCEE0F58A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25" y="1560591"/>
            <a:ext cx="6542514" cy="49584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Imagem 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9C1F4EE-0D10-6B4F-9729-77A055874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551" y="4460840"/>
            <a:ext cx="4287140" cy="2161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5FFE5E6-A512-654C-8A5E-EC221DEB05F0}"/>
              </a:ext>
            </a:extLst>
          </p:cNvPr>
          <p:cNvSpPr txBox="1"/>
          <p:nvPr/>
        </p:nvSpPr>
        <p:spPr>
          <a:xfrm>
            <a:off x="7023719" y="3994880"/>
            <a:ext cx="203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Console: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DDDDD0-A527-494D-B5D4-AEE0A8F89595}"/>
              </a:ext>
            </a:extLst>
          </p:cNvPr>
          <p:cNvSpPr txBox="1"/>
          <p:nvPr/>
        </p:nvSpPr>
        <p:spPr>
          <a:xfrm>
            <a:off x="8776155" y="934045"/>
            <a:ext cx="203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Tela:</a:t>
            </a:r>
          </a:p>
        </p:txBody>
      </p:sp>
    </p:spTree>
    <p:extLst>
      <p:ext uri="{BB962C8B-B14F-4D97-AF65-F5344CB8AC3E}">
        <p14:creationId xmlns:p14="http://schemas.microsoft.com/office/powerpoint/2010/main" val="360371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13188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ListView</a:t>
            </a:r>
            <a:endParaRPr lang="pt-BR" sz="3600" b="1" dirty="0">
              <a:solidFill>
                <a:schemeClr val="bg1"/>
              </a:solidFill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D9DED36-BDF7-F24E-9382-E219B1E0A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" y="1524000"/>
            <a:ext cx="6982224" cy="45765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181BC07-9AD2-9A4C-8375-C1370FEB9279}"/>
              </a:ext>
            </a:extLst>
          </p:cNvPr>
          <p:cNvSpPr txBox="1"/>
          <p:nvPr/>
        </p:nvSpPr>
        <p:spPr>
          <a:xfrm>
            <a:off x="7360939" y="1410812"/>
            <a:ext cx="2693832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dirty="0"/>
              <a:t>Método _</a:t>
            </a:r>
            <a:r>
              <a:rPr lang="pt-BR" dirty="0" err="1"/>
              <a:t>carregarItens</a:t>
            </a:r>
            <a:r>
              <a:rPr lang="pt-BR" dirty="0"/>
              <a:t>(), será usado para carregar itens, poderá ser usado para carregar itens da web ou de um banco de dados</a:t>
            </a:r>
          </a:p>
        </p:txBody>
      </p:sp>
      <p:cxnSp>
        <p:nvCxnSpPr>
          <p:cNvPr id="8" name="Conector Angulado 7">
            <a:extLst>
              <a:ext uri="{FF2B5EF4-FFF2-40B4-BE49-F238E27FC236}">
                <a16:creationId xmlns:a16="http://schemas.microsoft.com/office/drawing/2014/main" id="{DC8A0F36-DA36-7A48-BED2-EEB798BDFD12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3721769" y="2149476"/>
            <a:ext cx="3639171" cy="101643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A214307-1A5A-124B-9352-71766E507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098" y="3404444"/>
            <a:ext cx="4799598" cy="320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C3C00926-5677-424C-B4DB-0E441E311AD5}"/>
              </a:ext>
            </a:extLst>
          </p:cNvPr>
          <p:cNvSpPr txBox="1"/>
          <p:nvPr/>
        </p:nvSpPr>
        <p:spPr>
          <a:xfrm>
            <a:off x="10443411" y="4122821"/>
            <a:ext cx="1379621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dirty="0"/>
              <a:t>Chamada do método</a:t>
            </a:r>
          </a:p>
        </p:txBody>
      </p:sp>
      <p:cxnSp>
        <p:nvCxnSpPr>
          <p:cNvPr id="18" name="Conector Angulado 17">
            <a:extLst>
              <a:ext uri="{FF2B5EF4-FFF2-40B4-BE49-F238E27FC236}">
                <a16:creationId xmlns:a16="http://schemas.microsoft.com/office/drawing/2014/main" id="{943FF85A-BC7D-BF4A-B35B-2FA0FBE2EFD1}"/>
              </a:ext>
            </a:extLst>
          </p:cNvPr>
          <p:cNvCxnSpPr/>
          <p:nvPr/>
        </p:nvCxnSpPr>
        <p:spPr>
          <a:xfrm rot="10800000">
            <a:off x="9645897" y="4122822"/>
            <a:ext cx="797514" cy="323165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824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13188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rPr>
              <a:t>O que vamos aprender nessa aula?</a:t>
            </a:r>
          </a:p>
        </p:txBody>
      </p:sp>
      <p:sp>
        <p:nvSpPr>
          <p:cNvPr id="9" name="CaixaDeTexto 7">
            <a:extLst>
              <a:ext uri="{FF2B5EF4-FFF2-40B4-BE49-F238E27FC236}">
                <a16:creationId xmlns:a16="http://schemas.microsoft.com/office/drawing/2014/main" id="{510FE4E8-9803-B847-AE38-F60E18ACA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456939"/>
            <a:ext cx="10078952" cy="2590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Dados entre telas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Nomear rotas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view</a:t>
            </a:r>
            <a:endParaRPr lang="pt-BR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AlertDialog</a:t>
            </a:r>
            <a:endParaRPr lang="pt-BR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tângulo de cantos arredondados 12">
            <a:extLst>
              <a:ext uri="{FF2B5EF4-FFF2-40B4-BE49-F238E27FC236}">
                <a16:creationId xmlns:a16="http://schemas.microsoft.com/office/drawing/2014/main" id="{94CF6528-06BB-8249-AABA-726FD9342CD2}"/>
              </a:ext>
            </a:extLst>
          </p:cNvPr>
          <p:cNvSpPr/>
          <p:nvPr/>
        </p:nvSpPr>
        <p:spPr bwMode="auto">
          <a:xfrm>
            <a:off x="619876" y="1969255"/>
            <a:ext cx="10515600" cy="3873444"/>
          </a:xfrm>
          <a:prstGeom prst="roundRect">
            <a:avLst>
              <a:gd name="adj" fmla="val 9404"/>
            </a:avLst>
          </a:prstGeom>
          <a:noFill/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143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13188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ListView</a:t>
            </a:r>
            <a:endParaRPr lang="pt-BR" sz="3600" b="1" dirty="0">
              <a:solidFill>
                <a:schemeClr val="bg1"/>
              </a:solidFill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FC8D523-0FC6-0A45-88E2-4D7AF762F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2" y="1896765"/>
            <a:ext cx="5893480" cy="32084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Imagem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A1CFA3A-FE39-D643-BF53-A61387900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824" y="971393"/>
            <a:ext cx="5893480" cy="3182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Imagem 1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62BB2DE-3B72-3B45-B1D1-00BEF8BDE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365" y="4625908"/>
            <a:ext cx="4991181" cy="1910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have Direita 11">
            <a:extLst>
              <a:ext uri="{FF2B5EF4-FFF2-40B4-BE49-F238E27FC236}">
                <a16:creationId xmlns:a16="http://schemas.microsoft.com/office/drawing/2014/main" id="{616F875B-2EC3-F845-B8D2-801D4906F2F8}"/>
              </a:ext>
            </a:extLst>
          </p:cNvPr>
          <p:cNvSpPr/>
          <p:nvPr/>
        </p:nvSpPr>
        <p:spPr>
          <a:xfrm>
            <a:off x="5727032" y="2598821"/>
            <a:ext cx="278880" cy="83017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Angulado 13">
            <a:extLst>
              <a:ext uri="{FF2B5EF4-FFF2-40B4-BE49-F238E27FC236}">
                <a16:creationId xmlns:a16="http://schemas.microsoft.com/office/drawing/2014/main" id="{8BD391F0-0F19-4C4D-8ACF-4F5AB8EFF3AE}"/>
              </a:ext>
            </a:extLst>
          </p:cNvPr>
          <p:cNvCxnSpPr>
            <a:cxnSpLocks/>
          </p:cNvCxnSpPr>
          <p:nvPr/>
        </p:nvCxnSpPr>
        <p:spPr>
          <a:xfrm flipV="1">
            <a:off x="6005912" y="2277714"/>
            <a:ext cx="1068656" cy="736196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5795970-03A4-AA44-99D0-D75712B3DF25}"/>
              </a:ext>
            </a:extLst>
          </p:cNvPr>
          <p:cNvSpPr txBox="1"/>
          <p:nvPr/>
        </p:nvSpPr>
        <p:spPr>
          <a:xfrm>
            <a:off x="2406316" y="5581251"/>
            <a:ext cx="2679031" cy="923330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dirty="0"/>
              <a:t>_itens[ ] é uma lista de itens criada no método _</a:t>
            </a:r>
            <a:r>
              <a:rPr lang="pt-BR" dirty="0" err="1"/>
              <a:t>carregarItens</a:t>
            </a:r>
            <a:r>
              <a:rPr lang="pt-B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49116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13188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ListView</a:t>
            </a:r>
            <a:endParaRPr lang="pt-BR" sz="3600" b="1" dirty="0">
              <a:solidFill>
                <a:schemeClr val="bg1"/>
              </a:solidFill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B6BC604-9F24-714A-AC1B-260D7F10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63" y="1827040"/>
            <a:ext cx="7744995" cy="42144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09FF744-A01C-5648-966E-BE04A595D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258" y="1348373"/>
            <a:ext cx="2461846" cy="53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3297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13188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ListView</a:t>
            </a:r>
            <a:endParaRPr lang="pt-BR" sz="3600" b="1" dirty="0">
              <a:solidFill>
                <a:schemeClr val="bg1"/>
              </a:solidFill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404A562-9B6D-214B-B901-70692FD3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22" y="1716506"/>
            <a:ext cx="6550702" cy="31435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Imagem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CD49183-CE0C-CE4C-BD88-9D93F82F4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434" y="1441341"/>
            <a:ext cx="2395210" cy="5189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03832-A118-714A-907A-2798CBAD5BEA}"/>
              </a:ext>
            </a:extLst>
          </p:cNvPr>
          <p:cNvSpPr txBox="1"/>
          <p:nvPr/>
        </p:nvSpPr>
        <p:spPr>
          <a:xfrm>
            <a:off x="6302321" y="4052035"/>
            <a:ext cx="1989221" cy="258532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dirty="0"/>
              <a:t>Para não ficar recarregando sempre a lista novamente ao final como mostrado na tela, vamos “zerar” a lista ao chamar o método _</a:t>
            </a:r>
            <a:r>
              <a:rPr lang="pt-BR" dirty="0" err="1"/>
              <a:t>carregarItens</a:t>
            </a:r>
            <a:r>
              <a:rPr lang="pt-BR" dirty="0"/>
              <a:t>()</a:t>
            </a:r>
          </a:p>
        </p:txBody>
      </p:sp>
      <p:cxnSp>
        <p:nvCxnSpPr>
          <p:cNvPr id="12" name="Conector Angulado 11">
            <a:extLst>
              <a:ext uri="{FF2B5EF4-FFF2-40B4-BE49-F238E27FC236}">
                <a16:creationId xmlns:a16="http://schemas.microsoft.com/office/drawing/2014/main" id="{DBDD50D1-4751-204C-B063-8B06F1B85B41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8291542" y="4036152"/>
            <a:ext cx="617892" cy="130854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Angulado 14">
            <a:extLst>
              <a:ext uri="{FF2B5EF4-FFF2-40B4-BE49-F238E27FC236}">
                <a16:creationId xmlns:a16="http://schemas.microsoft.com/office/drawing/2014/main" id="{976F2216-71AE-E342-B7CC-687D3115A49B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V="1">
            <a:off x="4076892" y="831995"/>
            <a:ext cx="1758014" cy="468206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382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13188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ListView</a:t>
            </a: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</a:rPr>
              <a:t> – </a:t>
            </a: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onTap</a:t>
            </a: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</a:rPr>
              <a:t> e </a:t>
            </a: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onLongPress</a:t>
            </a:r>
            <a:endParaRPr lang="pt-BR" sz="3600" b="1" dirty="0">
              <a:solidFill>
                <a:schemeClr val="bg1"/>
              </a:solidFill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9339C3A-B5A3-234C-A1A9-CDCFFB76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1575707"/>
            <a:ext cx="8928100" cy="4432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95022E-23FE-2047-B1A9-11D6FE3C4265}"/>
              </a:ext>
            </a:extLst>
          </p:cNvPr>
          <p:cNvSpPr txBox="1"/>
          <p:nvPr/>
        </p:nvSpPr>
        <p:spPr>
          <a:xfrm>
            <a:off x="7445832" y="1800757"/>
            <a:ext cx="2516315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sz="2000" b="1" dirty="0" err="1"/>
              <a:t>onTap</a:t>
            </a:r>
            <a:r>
              <a:rPr lang="pt-BR" sz="2000" b="1" dirty="0"/>
              <a:t>: </a:t>
            </a:r>
            <a:r>
              <a:rPr lang="pt-BR" sz="2000" dirty="0"/>
              <a:t>Clique simples no item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1428DAA-82E4-3848-A7C3-77EAB38607DC}"/>
              </a:ext>
            </a:extLst>
          </p:cNvPr>
          <p:cNvSpPr txBox="1"/>
          <p:nvPr/>
        </p:nvSpPr>
        <p:spPr>
          <a:xfrm>
            <a:off x="8245474" y="3304217"/>
            <a:ext cx="2416430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sz="2000" b="1" dirty="0" err="1"/>
              <a:t>onLongPress</a:t>
            </a:r>
            <a:r>
              <a:rPr lang="pt-BR" sz="2000" b="1" dirty="0"/>
              <a:t>: </a:t>
            </a:r>
            <a:r>
              <a:rPr lang="pt-BR" sz="2000" dirty="0"/>
              <a:t>Clique e segura o item</a:t>
            </a:r>
          </a:p>
        </p:txBody>
      </p:sp>
      <p:cxnSp>
        <p:nvCxnSpPr>
          <p:cNvPr id="8" name="Conector Angulado 7">
            <a:extLst>
              <a:ext uri="{FF2B5EF4-FFF2-40B4-BE49-F238E27FC236}">
                <a16:creationId xmlns:a16="http://schemas.microsoft.com/office/drawing/2014/main" id="{31CFAB28-EE75-0541-82FF-A18BD1BD57E8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3222182" y="2154700"/>
            <a:ext cx="4223651" cy="10137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Angulado 13">
            <a:extLst>
              <a:ext uri="{FF2B5EF4-FFF2-40B4-BE49-F238E27FC236}">
                <a16:creationId xmlns:a16="http://schemas.microsoft.com/office/drawing/2014/main" id="{498BF363-604E-0548-8542-4DB64A64E132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4354290" y="3570522"/>
            <a:ext cx="3891184" cy="87638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719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13188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ListView</a:t>
            </a: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</a:rPr>
              <a:t> – </a:t>
            </a: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onTap</a:t>
            </a: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</a:rPr>
              <a:t> e </a:t>
            </a: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onLongPress</a:t>
            </a:r>
            <a:endParaRPr lang="pt-BR" sz="3600" b="1" dirty="0">
              <a:solidFill>
                <a:schemeClr val="bg1"/>
              </a:solidFill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1643C90-9EFB-E24D-A50C-13535666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28" y="2300183"/>
            <a:ext cx="7234464" cy="22576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Imagem 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C93CA76-0EE5-6648-ADBD-8C48129FA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343" y="1345088"/>
            <a:ext cx="2442262" cy="529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810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13188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ListView</a:t>
            </a: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</a:rPr>
              <a:t> – </a:t>
            </a: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onTap</a:t>
            </a: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</a:rPr>
              <a:t> e </a:t>
            </a: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onLongPress</a:t>
            </a:r>
            <a:endParaRPr lang="pt-BR" sz="3600" b="1" dirty="0">
              <a:solidFill>
                <a:schemeClr val="bg1"/>
              </a:solidFill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9" name="Imagem 8" descr="Uma imagem contendo screenshot&#10;&#10;Descrição gerada automaticamente">
            <a:extLst>
              <a:ext uri="{FF2B5EF4-FFF2-40B4-BE49-F238E27FC236}">
                <a16:creationId xmlns:a16="http://schemas.microsoft.com/office/drawing/2014/main" id="{C95FAB29-A3A4-6547-A66E-5A65E250C8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9"/>
          <a:stretch/>
        </p:blipFill>
        <p:spPr>
          <a:xfrm>
            <a:off x="146304" y="1451429"/>
            <a:ext cx="8040007" cy="37758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F81DCD1-0EFB-FC40-9619-80BACD2F2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497" y="4187149"/>
            <a:ext cx="6818086" cy="2259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ector Angulado 10">
            <a:extLst>
              <a:ext uri="{FF2B5EF4-FFF2-40B4-BE49-F238E27FC236}">
                <a16:creationId xmlns:a16="http://schemas.microsoft.com/office/drawing/2014/main" id="{DE87CE3F-1C90-2A4E-8EE8-9F1B64FDD761}"/>
              </a:ext>
            </a:extLst>
          </p:cNvPr>
          <p:cNvCxnSpPr/>
          <p:nvPr/>
        </p:nvCxnSpPr>
        <p:spPr>
          <a:xfrm rot="16200000" flipH="1">
            <a:off x="7874117" y="2451346"/>
            <a:ext cx="2919460" cy="2627086"/>
          </a:xfrm>
          <a:prstGeom prst="bentConnector3">
            <a:avLst>
              <a:gd name="adj1" fmla="val -213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do 16">
            <a:extLst>
              <a:ext uri="{FF2B5EF4-FFF2-40B4-BE49-F238E27FC236}">
                <a16:creationId xmlns:a16="http://schemas.microsoft.com/office/drawing/2014/main" id="{9938677A-0B86-EA4B-A347-84D643E0F6D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186311" y="3339330"/>
            <a:ext cx="3368222" cy="2218007"/>
          </a:xfrm>
          <a:prstGeom prst="bentConnector3">
            <a:avLst>
              <a:gd name="adj1" fmla="val 99987"/>
            </a:avLst>
          </a:prstGeom>
          <a:ln w="2857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110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13188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ShowDialog</a:t>
            </a: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</a:rPr>
              <a:t> e </a:t>
            </a: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AlertDialog</a:t>
            </a:r>
            <a:endParaRPr lang="pt-BR" sz="3600" b="1" dirty="0">
              <a:solidFill>
                <a:schemeClr val="bg1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9" name="CaixaDeTexto 7">
            <a:extLst>
              <a:ext uri="{FF2B5EF4-FFF2-40B4-BE49-F238E27FC236}">
                <a16:creationId xmlns:a16="http://schemas.microsoft.com/office/drawing/2014/main" id="{5AE41231-B75B-6240-A7BE-BB8FEE255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711" y="1324937"/>
            <a:ext cx="5784779" cy="5329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Uma caixa de diálogo de alerta (</a:t>
            </a:r>
            <a:r>
              <a:rPr lang="pt-PT" sz="23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AlertDialog</a:t>
            </a:r>
            <a:r>
              <a:rPr lang="pt-PT" sz="2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informa o usuário sobre as situações que requerem reconhecimento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 </a:t>
            </a:r>
            <a:r>
              <a:rPr lang="pt-PT" sz="23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AlertDialog</a:t>
            </a:r>
            <a:r>
              <a:rPr lang="pt-PT" sz="2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tem um título opcional e uma lista opcional de ações. O título (</a:t>
            </a:r>
            <a:r>
              <a:rPr lang="pt-PT" sz="23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title</a:t>
            </a:r>
            <a:r>
              <a:rPr lang="pt-PT" sz="2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é exibido acima do conteúdo (</a:t>
            </a:r>
            <a:r>
              <a:rPr lang="pt-PT" sz="23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</a:t>
            </a:r>
            <a:r>
              <a:rPr lang="pt-PT" sz="2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e as ações são exibidas abaixo do conteúdo</a:t>
            </a:r>
            <a:endParaRPr lang="pt-BR" sz="23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tângulo de cantos arredondados 12">
            <a:extLst>
              <a:ext uri="{FF2B5EF4-FFF2-40B4-BE49-F238E27FC236}">
                <a16:creationId xmlns:a16="http://schemas.microsoft.com/office/drawing/2014/main" id="{B894D81F-8DC0-7141-9EE6-84195979A9F1}"/>
              </a:ext>
            </a:extLst>
          </p:cNvPr>
          <p:cNvSpPr/>
          <p:nvPr/>
        </p:nvSpPr>
        <p:spPr bwMode="auto">
          <a:xfrm>
            <a:off x="479125" y="1410812"/>
            <a:ext cx="5850365" cy="5220812"/>
          </a:xfrm>
          <a:prstGeom prst="roundRect">
            <a:avLst>
              <a:gd name="adj" fmla="val 9404"/>
            </a:avLst>
          </a:prstGeom>
          <a:noFill/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Imagem 1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126886F-6186-E742-88D4-75281BDA0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671" y="846861"/>
            <a:ext cx="5224148" cy="5592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3482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13188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ShowDialog</a:t>
            </a: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</a:rPr>
              <a:t> e </a:t>
            </a: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AlertDialog</a:t>
            </a:r>
            <a:endParaRPr lang="pt-BR" sz="3600" b="1" dirty="0">
              <a:solidFill>
                <a:schemeClr val="bg1"/>
              </a:solidFill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82E4CCE-E890-4542-9CBD-D78A5EAD1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3" b="1662"/>
          <a:stretch/>
        </p:blipFill>
        <p:spPr>
          <a:xfrm>
            <a:off x="514269" y="1426854"/>
            <a:ext cx="7490741" cy="50477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Imagem 6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770F820F-9313-0943-BBE1-FCBA06EA0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3818" y="1426854"/>
            <a:ext cx="3034826" cy="498107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637279-467B-F941-8BAA-40618ACEB258}"/>
              </a:ext>
            </a:extLst>
          </p:cNvPr>
          <p:cNvSpPr txBox="1"/>
          <p:nvPr/>
        </p:nvSpPr>
        <p:spPr>
          <a:xfrm>
            <a:off x="0" y="6529137"/>
            <a:ext cx="686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</a:t>
            </a:r>
            <a:r>
              <a:rPr lang="pt-BR" dirty="0">
                <a:hlinkClick r:id="rId5"/>
              </a:rPr>
              <a:t>https://api.flutter.dev/flutter/material/</a:t>
            </a:r>
            <a:r>
              <a:rPr lang="pt-BR" sz="1400" dirty="0">
                <a:hlinkClick r:id="rId5"/>
              </a:rPr>
              <a:t>AlertDialog-class</a:t>
            </a:r>
            <a:r>
              <a:rPr lang="pt-BR" dirty="0">
                <a:hlinkClick r:id="rId5"/>
              </a:rPr>
              <a:t>.html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0271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13188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ShowDialog</a:t>
            </a: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</a:rPr>
              <a:t> e </a:t>
            </a: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AlertDialog</a:t>
            </a:r>
            <a:endParaRPr lang="pt-BR" sz="3600" b="1" dirty="0">
              <a:solidFill>
                <a:schemeClr val="bg1"/>
              </a:solidFill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13C0B98-8E06-D344-B69D-65608BE3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43" y="1649482"/>
            <a:ext cx="6479589" cy="45880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7670821-AB37-F34B-BFB2-E254A3B6D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515" y="1345088"/>
            <a:ext cx="2362200" cy="5118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ector Angulado 10">
            <a:extLst>
              <a:ext uri="{FF2B5EF4-FFF2-40B4-BE49-F238E27FC236}">
                <a16:creationId xmlns:a16="http://schemas.microsoft.com/office/drawing/2014/main" id="{C8DBB763-5DB2-3B4A-ABB3-59AD20DE1F6A}"/>
              </a:ext>
            </a:extLst>
          </p:cNvPr>
          <p:cNvCxnSpPr/>
          <p:nvPr/>
        </p:nvCxnSpPr>
        <p:spPr>
          <a:xfrm flipV="1">
            <a:off x="6342743" y="3701143"/>
            <a:ext cx="3018971" cy="537028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3925E90-3EEE-0344-9C2C-E48F2301CC60}"/>
              </a:ext>
            </a:extLst>
          </p:cNvPr>
          <p:cNvSpPr txBox="1"/>
          <p:nvPr/>
        </p:nvSpPr>
        <p:spPr>
          <a:xfrm>
            <a:off x="7218523" y="1516727"/>
            <a:ext cx="1785257" cy="175432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dirty="0"/>
              <a:t>Observe que o </a:t>
            </a:r>
            <a:r>
              <a:rPr lang="pt-BR" dirty="0" err="1"/>
              <a:t>ShowDialog</a:t>
            </a:r>
            <a:r>
              <a:rPr lang="pt-BR" dirty="0"/>
              <a:t> está dentro do </a:t>
            </a:r>
            <a:r>
              <a:rPr lang="pt-BR" dirty="0" err="1"/>
              <a:t>onTap</a:t>
            </a:r>
            <a:r>
              <a:rPr lang="pt-BR" dirty="0"/>
              <a:t>, ou seja, ao clicar em um item da lista</a:t>
            </a:r>
          </a:p>
        </p:txBody>
      </p:sp>
      <p:cxnSp>
        <p:nvCxnSpPr>
          <p:cNvPr id="14" name="Conector Angulado 13">
            <a:extLst>
              <a:ext uri="{FF2B5EF4-FFF2-40B4-BE49-F238E27FC236}">
                <a16:creationId xmlns:a16="http://schemas.microsoft.com/office/drawing/2014/main" id="{80B5E1F8-C217-4647-9772-15224B8993B7}"/>
              </a:ext>
            </a:extLst>
          </p:cNvPr>
          <p:cNvCxnSpPr>
            <a:stCxn id="12" idx="1"/>
          </p:cNvCxnSpPr>
          <p:nvPr/>
        </p:nvCxnSpPr>
        <p:spPr>
          <a:xfrm rot="10800000">
            <a:off x="2844799" y="2131380"/>
            <a:ext cx="4373724" cy="262510"/>
          </a:xfrm>
          <a:prstGeom prst="bentConnector3">
            <a:avLst>
              <a:gd name="adj1" fmla="val 101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119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13188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ShowDialog</a:t>
            </a: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</a:rPr>
              <a:t> e </a:t>
            </a: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AlertDialog</a:t>
            </a:r>
            <a:endParaRPr lang="pt-BR" sz="3600" b="1" dirty="0">
              <a:solidFill>
                <a:schemeClr val="bg1"/>
              </a:solidFill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103CB99-DDA9-3142-8B24-5B177467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78" y="1722053"/>
            <a:ext cx="8132583" cy="45372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8E3EF27-AB87-164B-BB3D-4EEC950A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079" y="1345088"/>
            <a:ext cx="2481943" cy="5377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9783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 descr="Tela de celular&#10;&#10;Descrição gerada automaticamente">
            <a:extLst>
              <a:ext uri="{FF2B5EF4-FFF2-40B4-BE49-F238E27FC236}">
                <a16:creationId xmlns:a16="http://schemas.microsoft.com/office/drawing/2014/main" id="{8EE0763D-BA6E-7948-ACD4-A2AAD0DDB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517" y="1372551"/>
            <a:ext cx="3129517" cy="511651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54" y="140651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rPr>
              <a:t>Passar dados entre telas</a:t>
            </a:r>
          </a:p>
        </p:txBody>
      </p:sp>
      <p:sp>
        <p:nvSpPr>
          <p:cNvPr id="9" name="CaixaDeTexto 7">
            <a:extLst>
              <a:ext uri="{FF2B5EF4-FFF2-40B4-BE49-F238E27FC236}">
                <a16:creationId xmlns:a16="http://schemas.microsoft.com/office/drawing/2014/main" id="{510FE4E8-9803-B847-AE38-F60E18ACA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07" y="1573722"/>
            <a:ext cx="4775454" cy="4798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Dando continuidade no exemplo anterior de navegação entre telas, vamos agora passar um valor de uma tela para a outra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Observe que o nome digitado na </a:t>
            </a:r>
            <a:r>
              <a:rPr lang="pt-BR" sz="2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Primeira Tela </a:t>
            </a:r>
            <a:r>
              <a:rPr lang="pt-BR" sz="2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mostrado na Segunda Tela</a:t>
            </a:r>
          </a:p>
        </p:txBody>
      </p:sp>
      <p:sp>
        <p:nvSpPr>
          <p:cNvPr id="10" name="Retângulo de cantos arredondados 12">
            <a:extLst>
              <a:ext uri="{FF2B5EF4-FFF2-40B4-BE49-F238E27FC236}">
                <a16:creationId xmlns:a16="http://schemas.microsoft.com/office/drawing/2014/main" id="{94CF6528-06BB-8249-AABA-726FD9342CD2}"/>
              </a:ext>
            </a:extLst>
          </p:cNvPr>
          <p:cNvSpPr/>
          <p:nvPr/>
        </p:nvSpPr>
        <p:spPr bwMode="auto">
          <a:xfrm>
            <a:off x="542925" y="1528762"/>
            <a:ext cx="4884321" cy="4888863"/>
          </a:xfrm>
          <a:prstGeom prst="roundRect">
            <a:avLst>
              <a:gd name="adj" fmla="val 9404"/>
            </a:avLst>
          </a:prstGeom>
          <a:noFill/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Imagem 7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F99ADD3-DB24-D847-A71F-4C3BE431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901" y="1372551"/>
            <a:ext cx="3075880" cy="5116512"/>
          </a:xfrm>
          <a:prstGeom prst="rect">
            <a:avLst/>
          </a:prstGeom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02CE076-54DB-C44D-BF31-F48FD1C1A4D9}"/>
              </a:ext>
            </a:extLst>
          </p:cNvPr>
          <p:cNvGrpSpPr/>
          <p:nvPr/>
        </p:nvGrpSpPr>
        <p:grpSpPr>
          <a:xfrm>
            <a:off x="6357938" y="2528888"/>
            <a:ext cx="2995160" cy="1228725"/>
            <a:chOff x="6357938" y="2528888"/>
            <a:chExt cx="2995160" cy="1228725"/>
          </a:xfrm>
        </p:grpSpPr>
        <p:cxnSp>
          <p:nvCxnSpPr>
            <p:cNvPr id="17" name="Conector em Curva 16">
              <a:extLst>
                <a:ext uri="{FF2B5EF4-FFF2-40B4-BE49-F238E27FC236}">
                  <a16:creationId xmlns:a16="http://schemas.microsoft.com/office/drawing/2014/main" id="{8A1E6CA9-3D69-F94C-A00B-DEE3856ECD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5738" y="2528888"/>
              <a:ext cx="2017360" cy="1228725"/>
            </a:xfrm>
            <a:prstGeom prst="curvedConnector3">
              <a:avLst>
                <a:gd name="adj1" fmla="val 58499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Angulado 24">
              <a:extLst>
                <a:ext uri="{FF2B5EF4-FFF2-40B4-BE49-F238E27FC236}">
                  <a16:creationId xmlns:a16="http://schemas.microsoft.com/office/drawing/2014/main" id="{6D3CD30D-9502-AE40-9DD7-E203395BDE4C}"/>
                </a:ext>
              </a:extLst>
            </p:cNvPr>
            <p:cNvCxnSpPr/>
            <p:nvPr/>
          </p:nvCxnSpPr>
          <p:spPr>
            <a:xfrm>
              <a:off x="6357938" y="3143250"/>
              <a:ext cx="977800" cy="614363"/>
            </a:xfrm>
            <a:prstGeom prst="bentConnector3">
              <a:avLst>
                <a:gd name="adj1" fmla="val 32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9352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13188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ShowDialog</a:t>
            </a: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</a:rPr>
              <a:t> e </a:t>
            </a: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AlertDialog</a:t>
            </a:r>
            <a:endParaRPr lang="pt-BR" sz="3600" b="1" dirty="0">
              <a:solidFill>
                <a:schemeClr val="bg1"/>
              </a:solidFill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103CB99-DDA9-3142-8B24-5B177467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78" y="1722053"/>
            <a:ext cx="8132583" cy="45372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8E3EF27-AB87-164B-BB3D-4EEC950A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079" y="1345088"/>
            <a:ext cx="2481943" cy="5377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1694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13188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AlertDialog</a:t>
            </a:r>
            <a:endParaRPr lang="pt-BR" sz="3600" b="1" dirty="0">
              <a:solidFill>
                <a:schemeClr val="bg1"/>
              </a:solidFill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31FE41C-D14E-5C46-B660-E566EE9E7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499" y="1345088"/>
            <a:ext cx="2544421" cy="5512912"/>
          </a:xfrm>
          <a:prstGeom prst="rect">
            <a:avLst/>
          </a:prstGeom>
        </p:spPr>
      </p:pic>
      <p:pic>
        <p:nvPicPr>
          <p:cNvPr id="8" name="Imagem 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3C97F34-E365-6E4E-BC75-EB5B48332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70" y="1995492"/>
            <a:ext cx="7348415" cy="33421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4142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13188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AlertDialog</a:t>
            </a:r>
            <a:endParaRPr lang="pt-BR" sz="3600" b="1" dirty="0">
              <a:solidFill>
                <a:schemeClr val="bg1"/>
              </a:solidFill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CC00E18-0858-9B4F-99C4-C071BDB0C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01" y="1475873"/>
            <a:ext cx="5403674" cy="52217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Imagem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F158B706-AF8C-CA4E-B68D-AA86C4CB0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163" y="1362686"/>
            <a:ext cx="2484058" cy="538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8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13188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AlertDialog</a:t>
            </a:r>
            <a:endParaRPr lang="pt-BR" sz="3600" b="1" dirty="0">
              <a:solidFill>
                <a:schemeClr val="bg1"/>
              </a:solidFill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DA8978A7-D3E2-864D-8D22-84D0ADCA8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163" y="1362686"/>
            <a:ext cx="2484058" cy="5382126"/>
          </a:xfrm>
          <a:prstGeom prst="rect">
            <a:avLst/>
          </a:prstGeom>
        </p:spPr>
      </p:pic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8B30237-DC9A-FA4C-851F-618555A34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35" y="1930419"/>
            <a:ext cx="6377740" cy="2387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4151170-0884-F840-8423-64621CEB808D}"/>
              </a:ext>
            </a:extLst>
          </p:cNvPr>
          <p:cNvSpPr txBox="1"/>
          <p:nvPr/>
        </p:nvSpPr>
        <p:spPr>
          <a:xfrm>
            <a:off x="3571838" y="5016503"/>
            <a:ext cx="3854617" cy="1323439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sz="2000" dirty="0"/>
              <a:t>Ao clicar no Sim ou Não é impresso no console, Selecionado sim ou Selecionado não, no entanto, não fecha a tela de alerta</a:t>
            </a:r>
          </a:p>
        </p:txBody>
      </p:sp>
      <p:cxnSp>
        <p:nvCxnSpPr>
          <p:cNvPr id="9" name="Conector Angulado 8">
            <a:extLst>
              <a:ext uri="{FF2B5EF4-FFF2-40B4-BE49-F238E27FC236}">
                <a16:creationId xmlns:a16="http://schemas.microsoft.com/office/drawing/2014/main" id="{724E2355-50BB-BC49-B125-23BBD2493CC2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7426455" y="4053749"/>
            <a:ext cx="1193708" cy="1624474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372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13188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 err="1">
                <a:solidFill>
                  <a:schemeClr val="bg1"/>
                </a:solidFill>
                <a:latin typeface="Trebuchet MS" pitchFamily="34" charset="0"/>
              </a:rPr>
              <a:t>AlertDialog</a:t>
            </a:r>
            <a:endParaRPr lang="pt-BR" sz="3600" b="1" dirty="0">
              <a:solidFill>
                <a:schemeClr val="bg1"/>
              </a:solidFill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7439215-A5DA-C943-9266-0E5CABFF6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24" y="1459830"/>
            <a:ext cx="5566803" cy="51414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9BA565C-7DFB-AB49-85B2-B49401501997}"/>
              </a:ext>
            </a:extLst>
          </p:cNvPr>
          <p:cNvSpPr txBox="1"/>
          <p:nvPr/>
        </p:nvSpPr>
        <p:spPr>
          <a:xfrm>
            <a:off x="7603958" y="2310063"/>
            <a:ext cx="3057945" cy="101566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sz="2000" dirty="0" err="1"/>
              <a:t>Navigator.pop</a:t>
            </a:r>
            <a:r>
              <a:rPr lang="pt-BR" sz="2000" dirty="0"/>
              <a:t>() para fechar a tela do </a:t>
            </a:r>
            <a:r>
              <a:rPr lang="pt-BR" sz="2000" dirty="0" err="1"/>
              <a:t>AlertDialog</a:t>
            </a:r>
            <a:r>
              <a:rPr lang="pt-BR" sz="2000" dirty="0"/>
              <a:t> ao clicar no Sim ou no Não</a:t>
            </a:r>
          </a:p>
        </p:txBody>
      </p:sp>
      <p:cxnSp>
        <p:nvCxnSpPr>
          <p:cNvPr id="8" name="Conector Angulado 7">
            <a:extLst>
              <a:ext uri="{FF2B5EF4-FFF2-40B4-BE49-F238E27FC236}">
                <a16:creationId xmlns:a16="http://schemas.microsoft.com/office/drawing/2014/main" id="{39D5AC8B-8094-B846-B938-EC7B60116E75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5630780" y="2817895"/>
            <a:ext cx="1973179" cy="5364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Angulado 9">
            <a:extLst>
              <a:ext uri="{FF2B5EF4-FFF2-40B4-BE49-F238E27FC236}">
                <a16:creationId xmlns:a16="http://schemas.microsoft.com/office/drawing/2014/main" id="{B439206B-CC59-9E4E-A6A4-3958EAA0E7E4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6526108" y="2606861"/>
            <a:ext cx="1887958" cy="332568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657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C6CC5B-CC33-6C48-8983-7A04D8B3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Referências Bibliográficas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8926CC-29D4-A148-A9D8-125700039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Curso da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Udemy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Flutter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Essencial do professor Ricardo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Lecheta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pt-BR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Curso da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Udemy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 Desenvolvimento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Android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IOS com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Flutter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2020 – Crie 15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Apps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do professor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Jamilton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Damasceno. </a:t>
            </a:r>
          </a:p>
          <a:p>
            <a:endParaRPr lang="pt-BR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Site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Flutter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flutter.dev</a:t>
            </a:r>
            <a:endParaRPr lang="pt-BR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https://flutter.dev/docs/development/ui/layout</a:t>
            </a:r>
            <a:endParaRPr lang="pt-BR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https://flutter.dev/docs/cookbook/lists/mixed-list</a:t>
            </a: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lvl="1"/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https://flutter.dev/docs/development/ui/layout#listview</a:t>
            </a:r>
            <a:endParaRPr lang="pt-BR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https://api.flutter.dev/flutter/material/AlertDialog-class.html</a:t>
            </a: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1335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54" y="140651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</a:rPr>
              <a:t>Passar dados entre telas</a:t>
            </a:r>
            <a:endParaRPr lang="pt-BR" sz="3600" b="1" dirty="0">
              <a:solidFill>
                <a:schemeClr val="bg1"/>
              </a:solidFill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20A3D07-AAB4-FD4E-AE89-501230072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6" y="1769331"/>
            <a:ext cx="7570788" cy="19184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663E9DF-BBAB-2E4F-8632-72C650A2D867}"/>
              </a:ext>
            </a:extLst>
          </p:cNvPr>
          <p:cNvSpPr txBox="1"/>
          <p:nvPr/>
        </p:nvSpPr>
        <p:spPr>
          <a:xfrm>
            <a:off x="8509794" y="1373502"/>
            <a:ext cx="2043113" cy="147732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dirty="0"/>
              <a:t>Construtor na classe Segunda Tela que recebe um parâmetro opcional { }</a:t>
            </a:r>
          </a:p>
        </p:txBody>
      </p:sp>
      <p:cxnSp>
        <p:nvCxnSpPr>
          <p:cNvPr id="8" name="Conector Angulado 7">
            <a:extLst>
              <a:ext uri="{FF2B5EF4-FFF2-40B4-BE49-F238E27FC236}">
                <a16:creationId xmlns:a16="http://schemas.microsoft.com/office/drawing/2014/main" id="{29DDCA90-D8AA-7C4C-B901-CCD8552B5AC0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4457700" y="2112165"/>
            <a:ext cx="4052094" cy="40837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C32CDD0-8643-4D42-89F6-3205455DE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76" y="4225195"/>
            <a:ext cx="9415463" cy="22290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92C167A7-DC31-BB4E-B236-961681E961C9}"/>
              </a:ext>
            </a:extLst>
          </p:cNvPr>
          <p:cNvSpPr txBox="1"/>
          <p:nvPr/>
        </p:nvSpPr>
        <p:spPr>
          <a:xfrm>
            <a:off x="8931276" y="3388262"/>
            <a:ext cx="2371725" cy="175432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dirty="0"/>
              <a:t>Ao chamar a classe da Segunda Tela, é possível passar como parâmetro o valor digitado no </a:t>
            </a:r>
            <a:r>
              <a:rPr lang="pt-BR" dirty="0" err="1"/>
              <a:t>compo</a:t>
            </a:r>
            <a:r>
              <a:rPr lang="pt-BR" dirty="0"/>
              <a:t> do </a:t>
            </a:r>
            <a:r>
              <a:rPr lang="pt-BR" dirty="0" err="1"/>
              <a:t>Text</a:t>
            </a:r>
            <a:r>
              <a:rPr lang="pt-BR" dirty="0"/>
              <a:t> Field</a:t>
            </a:r>
          </a:p>
        </p:txBody>
      </p:sp>
      <p:cxnSp>
        <p:nvCxnSpPr>
          <p:cNvPr id="24" name="Conector Angulado 23">
            <a:extLst>
              <a:ext uri="{FF2B5EF4-FFF2-40B4-BE49-F238E27FC236}">
                <a16:creationId xmlns:a16="http://schemas.microsoft.com/office/drawing/2014/main" id="{70046D38-ADB5-D842-A702-364E8056E44C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7986716" y="4265425"/>
            <a:ext cx="944561" cy="96380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47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54" y="140651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</a:rPr>
              <a:t>Passar dados entre telas</a:t>
            </a:r>
            <a:endParaRPr lang="pt-BR" sz="3600" b="1" dirty="0">
              <a:solidFill>
                <a:schemeClr val="bg1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9" name="CaixaDeTexto 7">
            <a:extLst>
              <a:ext uri="{FF2B5EF4-FFF2-40B4-BE49-F238E27FC236}">
                <a16:creationId xmlns:a16="http://schemas.microsoft.com/office/drawing/2014/main" id="{510FE4E8-9803-B847-AE38-F60E18ACA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886" y="1685928"/>
            <a:ext cx="3894264" cy="426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acessar o valor recebido no construtor da classe Segunda Tela na classe _</a:t>
            </a:r>
            <a:r>
              <a:rPr lang="pt-BR" sz="23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SegundaTelaState</a:t>
            </a:r>
            <a:r>
              <a:rPr lang="pt-BR" sz="2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(), vamos usar o objeto </a:t>
            </a:r>
            <a:r>
              <a:rPr lang="pt-BR" sz="23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widget</a:t>
            </a:r>
            <a:r>
              <a:rPr lang="pt-BR" sz="2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recuperar o valor</a:t>
            </a:r>
          </a:p>
        </p:txBody>
      </p:sp>
      <p:sp>
        <p:nvSpPr>
          <p:cNvPr id="10" name="Retângulo de cantos arredondados 12">
            <a:extLst>
              <a:ext uri="{FF2B5EF4-FFF2-40B4-BE49-F238E27FC236}">
                <a16:creationId xmlns:a16="http://schemas.microsoft.com/office/drawing/2014/main" id="{94CF6528-06BB-8249-AABA-726FD9342CD2}"/>
              </a:ext>
            </a:extLst>
          </p:cNvPr>
          <p:cNvSpPr/>
          <p:nvPr/>
        </p:nvSpPr>
        <p:spPr bwMode="auto">
          <a:xfrm>
            <a:off x="631572" y="1685928"/>
            <a:ext cx="4111878" cy="4371086"/>
          </a:xfrm>
          <a:prstGeom prst="roundRect">
            <a:avLst>
              <a:gd name="adj" fmla="val 9404"/>
            </a:avLst>
          </a:prstGeom>
          <a:noFill/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9090762-69D7-EB49-A092-DE271F4B6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379" y="1476169"/>
            <a:ext cx="6242050" cy="48620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1D8A414-ECFC-5C46-9E7E-3B80A9856F05}"/>
              </a:ext>
            </a:extLst>
          </p:cNvPr>
          <p:cNvSpPr txBox="1"/>
          <p:nvPr/>
        </p:nvSpPr>
        <p:spPr>
          <a:xfrm>
            <a:off x="9999789" y="4860877"/>
            <a:ext cx="1457325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dirty="0"/>
              <a:t>Acessando o atributo criado na classe </a:t>
            </a:r>
            <a:r>
              <a:rPr lang="pt-BR" dirty="0" err="1"/>
              <a:t>SegundaTela</a:t>
            </a:r>
            <a:endParaRPr lang="pt-BR" dirty="0"/>
          </a:p>
        </p:txBody>
      </p:sp>
      <p:cxnSp>
        <p:nvCxnSpPr>
          <p:cNvPr id="8" name="Conector Angulado 7">
            <a:extLst>
              <a:ext uri="{FF2B5EF4-FFF2-40B4-BE49-F238E27FC236}">
                <a16:creationId xmlns:a16="http://schemas.microsoft.com/office/drawing/2014/main" id="{6B9F8881-C6EF-214F-9F22-36B41D76C3B5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V="1">
            <a:off x="10256134" y="4388559"/>
            <a:ext cx="374600" cy="57003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020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54" y="140651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rPr>
              <a:t>Nomear rotas</a:t>
            </a:r>
          </a:p>
        </p:txBody>
      </p:sp>
      <p:sp>
        <p:nvSpPr>
          <p:cNvPr id="9" name="CaixaDeTexto 7">
            <a:extLst>
              <a:ext uri="{FF2B5EF4-FFF2-40B4-BE49-F238E27FC236}">
                <a16:creationId xmlns:a16="http://schemas.microsoft.com/office/drawing/2014/main" id="{510FE4E8-9803-B847-AE38-F60E18ACA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" y="2057849"/>
            <a:ext cx="5386387" cy="4449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possível nomear as rotas e usa-las para realizar a navegação entre as telas, vamos usar os seguintes argumentos: </a:t>
            </a:r>
            <a:r>
              <a:rPr lang="pt-BR" sz="2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initialRoute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(rota de início) e </a:t>
            </a:r>
            <a:r>
              <a:rPr lang="pt-BR" sz="2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routes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(outras rotas)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tângulo de cantos arredondados 12">
            <a:extLst>
              <a:ext uri="{FF2B5EF4-FFF2-40B4-BE49-F238E27FC236}">
                <a16:creationId xmlns:a16="http://schemas.microsoft.com/office/drawing/2014/main" id="{94CF6528-06BB-8249-AABA-726FD9342CD2}"/>
              </a:ext>
            </a:extLst>
          </p:cNvPr>
          <p:cNvSpPr/>
          <p:nvPr/>
        </p:nvSpPr>
        <p:spPr bwMode="auto">
          <a:xfrm>
            <a:off x="838202" y="1828799"/>
            <a:ext cx="5386388" cy="4614863"/>
          </a:xfrm>
          <a:prstGeom prst="roundRect">
            <a:avLst>
              <a:gd name="adj" fmla="val 9404"/>
            </a:avLst>
          </a:prstGeom>
          <a:noFill/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C97F447-68C5-A34D-99D1-F758574ACF8C}"/>
              </a:ext>
            </a:extLst>
          </p:cNvPr>
          <p:cNvSpPr/>
          <p:nvPr/>
        </p:nvSpPr>
        <p:spPr>
          <a:xfrm>
            <a:off x="6534150" y="2264078"/>
            <a:ext cx="5386387" cy="27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pt-BR" sz="2300" dirty="0" err="1">
                <a:latin typeface="Courier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initialRoute</a:t>
            </a:r>
            <a:r>
              <a:rPr lang="pt-BR" sz="2300" dirty="0">
                <a:latin typeface="Courier" pitchFamily="2" charset="0"/>
                <a:ea typeface="Verdana" panose="020B0604030504040204" pitchFamily="34" charset="0"/>
                <a:cs typeface="Verdana" panose="020B0604030504040204" pitchFamily="34" charset="0"/>
              </a:rPr>
              <a:t>: "/",</a:t>
            </a:r>
            <a:br>
              <a:rPr lang="pt-BR" sz="2300" dirty="0">
                <a:latin typeface="Courier" pitchFamily="2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2300" dirty="0" err="1">
                <a:latin typeface="Courier" pitchFamily="2" charset="0"/>
                <a:ea typeface="Verdana" panose="020B0604030504040204" pitchFamily="34" charset="0"/>
                <a:cs typeface="Verdana" panose="020B0604030504040204" pitchFamily="34" charset="0"/>
              </a:rPr>
              <a:t>routes</a:t>
            </a:r>
            <a:r>
              <a:rPr lang="pt-BR" sz="2300" dirty="0">
                <a:latin typeface="Courier" pitchFamily="2" charset="0"/>
                <a:ea typeface="Verdana" panose="020B0604030504040204" pitchFamily="34" charset="0"/>
                <a:cs typeface="Verdana" panose="020B0604030504040204" pitchFamily="34" charset="0"/>
              </a:rPr>
              <a:t>: {</a:t>
            </a:r>
            <a:br>
              <a:rPr lang="pt-BR" sz="2300" dirty="0">
                <a:latin typeface="Courier" pitchFamily="2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2300" dirty="0">
                <a:latin typeface="Courier" pitchFamily="2" charset="0"/>
                <a:ea typeface="Verdana" panose="020B0604030504040204" pitchFamily="34" charset="0"/>
                <a:cs typeface="Verdana" panose="020B0604030504040204" pitchFamily="34" charset="0"/>
              </a:rPr>
              <a:t>  "/segunda": (</a:t>
            </a:r>
            <a:r>
              <a:rPr lang="pt-BR" sz="2300" dirty="0" err="1">
                <a:latin typeface="Courier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context</a:t>
            </a:r>
            <a:r>
              <a:rPr lang="pt-BR" sz="2300" dirty="0">
                <a:latin typeface="Courier" pitchFamily="2" charset="0"/>
                <a:ea typeface="Verdana" panose="020B0604030504040204" pitchFamily="34" charset="0"/>
                <a:cs typeface="Verdana" panose="020B0604030504040204" pitchFamily="34" charset="0"/>
              </a:rPr>
              <a:t>) =&gt; </a:t>
            </a:r>
            <a:r>
              <a:rPr lang="pt-BR" sz="2300" dirty="0" err="1">
                <a:latin typeface="Courier" pitchFamily="2" charset="0"/>
                <a:ea typeface="Verdana" panose="020B0604030504040204" pitchFamily="34" charset="0"/>
                <a:cs typeface="Verdana" panose="020B0604030504040204" pitchFamily="34" charset="0"/>
              </a:rPr>
              <a:t>SegundaTela</a:t>
            </a:r>
            <a:r>
              <a:rPr lang="pt-BR" sz="2300" dirty="0">
                <a:latin typeface="Courier" pitchFamily="2" charset="0"/>
                <a:ea typeface="Verdana" panose="020B0604030504040204" pitchFamily="34" charset="0"/>
                <a:cs typeface="Verdana" panose="020B0604030504040204" pitchFamily="34" charset="0"/>
              </a:rPr>
              <a:t>(),</a:t>
            </a:r>
            <a:br>
              <a:rPr lang="pt-BR" sz="2300" dirty="0">
                <a:latin typeface="Courier" pitchFamily="2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2300" dirty="0">
                <a:latin typeface="Courier" pitchFamily="2" charset="0"/>
                <a:ea typeface="Verdana" panose="020B0604030504040204" pitchFamily="34" charset="0"/>
                <a:cs typeface="Verdana" panose="020B0604030504040204" pitchFamily="34" charset="0"/>
              </a:rPr>
              <a:t>},</a:t>
            </a:r>
          </a:p>
        </p:txBody>
      </p:sp>
    </p:spTree>
    <p:extLst>
      <p:ext uri="{BB962C8B-B14F-4D97-AF65-F5344CB8AC3E}">
        <p14:creationId xmlns:p14="http://schemas.microsoft.com/office/powerpoint/2010/main" val="1732288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54" y="140651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rPr>
              <a:t>Nomear rotas</a:t>
            </a: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C2B7461-3BA0-3941-8F74-E729EB6756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"/>
          <a:stretch/>
        </p:blipFill>
        <p:spPr>
          <a:xfrm>
            <a:off x="446567" y="1694141"/>
            <a:ext cx="7703413" cy="40049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21FC4AA-3955-D340-81A6-7967C0851AAC}"/>
              </a:ext>
            </a:extLst>
          </p:cNvPr>
          <p:cNvSpPr txBox="1"/>
          <p:nvPr/>
        </p:nvSpPr>
        <p:spPr>
          <a:xfrm>
            <a:off x="8654902" y="2083981"/>
            <a:ext cx="2892056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sz="2000" b="1" dirty="0"/>
              <a:t>“/” </a:t>
            </a:r>
            <a:r>
              <a:rPr lang="pt-BR" sz="2000" dirty="0"/>
              <a:t>indica qual é a rota de início</a:t>
            </a:r>
          </a:p>
        </p:txBody>
      </p:sp>
      <p:cxnSp>
        <p:nvCxnSpPr>
          <p:cNvPr id="8" name="Conector Angulado 7">
            <a:extLst>
              <a:ext uri="{FF2B5EF4-FFF2-40B4-BE49-F238E27FC236}">
                <a16:creationId xmlns:a16="http://schemas.microsoft.com/office/drawing/2014/main" id="{302B9414-9964-EB44-A53F-30BA05F1D122}"/>
              </a:ext>
            </a:extLst>
          </p:cNvPr>
          <p:cNvCxnSpPr>
            <a:stCxn id="5" idx="2"/>
          </p:cNvCxnSpPr>
          <p:nvPr/>
        </p:nvCxnSpPr>
        <p:spPr>
          <a:xfrm rot="5400000">
            <a:off x="6656392" y="-15539"/>
            <a:ext cx="637133" cy="625194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DA9FAB9-E45B-BA48-9688-380AF63516E9}"/>
              </a:ext>
            </a:extLst>
          </p:cNvPr>
          <p:cNvSpPr txBox="1"/>
          <p:nvPr/>
        </p:nvSpPr>
        <p:spPr>
          <a:xfrm>
            <a:off x="8654903" y="4635024"/>
            <a:ext cx="2892056" cy="132343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sz="2000" dirty="0"/>
              <a:t>“</a:t>
            </a:r>
            <a:r>
              <a:rPr lang="pt-BR" sz="2000" b="1" dirty="0"/>
              <a:t>/segunda”  </a:t>
            </a:r>
            <a:r>
              <a:rPr lang="pt-BR" sz="2000" dirty="0"/>
              <a:t>nome dado para a rota, podemos indicar quantas forem necessárias</a:t>
            </a:r>
          </a:p>
        </p:txBody>
      </p:sp>
      <p:cxnSp>
        <p:nvCxnSpPr>
          <p:cNvPr id="12" name="Conector Angulado 11">
            <a:extLst>
              <a:ext uri="{FF2B5EF4-FFF2-40B4-BE49-F238E27FC236}">
                <a16:creationId xmlns:a16="http://schemas.microsoft.com/office/drawing/2014/main" id="{66873DFD-BC2D-594E-9EC7-653A82107A94}"/>
              </a:ext>
            </a:extLst>
          </p:cNvPr>
          <p:cNvCxnSpPr>
            <a:cxnSpLocks/>
          </p:cNvCxnSpPr>
          <p:nvPr/>
        </p:nvCxnSpPr>
        <p:spPr>
          <a:xfrm rot="10800000">
            <a:off x="6953694" y="3889592"/>
            <a:ext cx="1701209" cy="1099376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52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0733118-B78F-CA4D-B49E-3587CE182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9" y="2083980"/>
            <a:ext cx="7816828" cy="37995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54" y="140651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rPr>
              <a:t>Nomear rotas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21FC4AA-3955-D340-81A6-7967C0851AAC}"/>
              </a:ext>
            </a:extLst>
          </p:cNvPr>
          <p:cNvSpPr txBox="1"/>
          <p:nvPr/>
        </p:nvSpPr>
        <p:spPr>
          <a:xfrm>
            <a:off x="8686986" y="2105561"/>
            <a:ext cx="2892056" cy="132343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sz="2000" dirty="0"/>
              <a:t>E para navegar entre as telas, agora vamos usar o método </a:t>
            </a:r>
            <a:r>
              <a:rPr lang="pt-BR" sz="2000" b="1" dirty="0" err="1"/>
              <a:t>pushNamed</a:t>
            </a:r>
            <a:r>
              <a:rPr lang="pt-BR" sz="2000" b="1" dirty="0"/>
              <a:t>() </a:t>
            </a:r>
            <a:r>
              <a:rPr lang="pt-BR" sz="2000" dirty="0"/>
              <a:t>do </a:t>
            </a:r>
            <a:r>
              <a:rPr lang="pt-BR" sz="2000" dirty="0" err="1"/>
              <a:t>Navigator</a:t>
            </a:r>
            <a:endParaRPr lang="pt-BR" sz="2000" dirty="0"/>
          </a:p>
        </p:txBody>
      </p:sp>
      <p:cxnSp>
        <p:nvCxnSpPr>
          <p:cNvPr id="8" name="Conector Angulado 7">
            <a:extLst>
              <a:ext uri="{FF2B5EF4-FFF2-40B4-BE49-F238E27FC236}">
                <a16:creationId xmlns:a16="http://schemas.microsoft.com/office/drawing/2014/main" id="{302B9414-9964-EB44-A53F-30BA05F1D122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7675406" y="1207920"/>
            <a:ext cx="236529" cy="467868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4F0CDB-7DE4-F245-B23F-D71695CE5C0B}"/>
              </a:ext>
            </a:extLst>
          </p:cNvPr>
          <p:cNvSpPr txBox="1"/>
          <p:nvPr/>
        </p:nvSpPr>
        <p:spPr>
          <a:xfrm>
            <a:off x="7240959" y="4964381"/>
            <a:ext cx="2892056" cy="132343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sz="2000" dirty="0"/>
              <a:t>E para a rota, agora usamos apenas o nome, que foi criado na função </a:t>
            </a:r>
            <a:r>
              <a:rPr lang="pt-BR" sz="2000" dirty="0" err="1"/>
              <a:t>void</a:t>
            </a:r>
            <a:r>
              <a:rPr lang="pt-BR" sz="2000" dirty="0"/>
              <a:t> </a:t>
            </a:r>
            <a:r>
              <a:rPr lang="pt-BR" sz="2000" dirty="0" err="1"/>
              <a:t>main</a:t>
            </a:r>
            <a:r>
              <a:rPr lang="pt-BR" sz="2000" dirty="0"/>
              <a:t>() { }</a:t>
            </a:r>
          </a:p>
        </p:txBody>
      </p:sp>
      <p:cxnSp>
        <p:nvCxnSpPr>
          <p:cNvPr id="14" name="Conector Angulado 13">
            <a:extLst>
              <a:ext uri="{FF2B5EF4-FFF2-40B4-BE49-F238E27FC236}">
                <a16:creationId xmlns:a16="http://schemas.microsoft.com/office/drawing/2014/main" id="{AB307F78-1D5C-504C-B0E2-F140A6D76723}"/>
              </a:ext>
            </a:extLst>
          </p:cNvPr>
          <p:cNvCxnSpPr>
            <a:cxnSpLocks/>
          </p:cNvCxnSpPr>
          <p:nvPr/>
        </p:nvCxnSpPr>
        <p:spPr>
          <a:xfrm rot="10800000">
            <a:off x="4636168" y="4517611"/>
            <a:ext cx="2604792" cy="800715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37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0733118-B78F-CA4D-B49E-3587CE182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9" y="2083980"/>
            <a:ext cx="7816828" cy="37995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8D72210-04A4-1A41-88F9-76B99FDC27B6}"/>
              </a:ext>
            </a:extLst>
          </p:cNvPr>
          <p:cNvSpPr/>
          <p:nvPr/>
        </p:nvSpPr>
        <p:spPr>
          <a:xfrm>
            <a:off x="0" y="-1"/>
            <a:ext cx="12192000" cy="1231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45549-2CE9-AB4E-8C6F-3B7B086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54" y="140651"/>
            <a:ext cx="10515600" cy="100552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pt-BR" sz="3600" b="1" dirty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rPr>
              <a:t>Nomear rotas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21FC4AA-3955-D340-81A6-7967C0851AAC}"/>
              </a:ext>
            </a:extLst>
          </p:cNvPr>
          <p:cNvSpPr txBox="1"/>
          <p:nvPr/>
        </p:nvSpPr>
        <p:spPr>
          <a:xfrm>
            <a:off x="8686986" y="2105561"/>
            <a:ext cx="2892056" cy="132343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sz="2000" dirty="0"/>
              <a:t>E para navegar entre as telas, agora vamos usar o método </a:t>
            </a:r>
            <a:r>
              <a:rPr lang="pt-BR" sz="2000" b="1" dirty="0" err="1"/>
              <a:t>pushNamed</a:t>
            </a:r>
            <a:r>
              <a:rPr lang="pt-BR" sz="2000" b="1" dirty="0"/>
              <a:t>() </a:t>
            </a:r>
            <a:r>
              <a:rPr lang="pt-BR" sz="2000" dirty="0"/>
              <a:t>do </a:t>
            </a:r>
            <a:r>
              <a:rPr lang="pt-BR" sz="2000" dirty="0" err="1"/>
              <a:t>Navigator</a:t>
            </a:r>
            <a:endParaRPr lang="pt-BR" sz="2000" dirty="0"/>
          </a:p>
        </p:txBody>
      </p:sp>
      <p:cxnSp>
        <p:nvCxnSpPr>
          <p:cNvPr id="8" name="Conector Angulado 7">
            <a:extLst>
              <a:ext uri="{FF2B5EF4-FFF2-40B4-BE49-F238E27FC236}">
                <a16:creationId xmlns:a16="http://schemas.microsoft.com/office/drawing/2014/main" id="{302B9414-9964-EB44-A53F-30BA05F1D122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7675406" y="1207920"/>
            <a:ext cx="236529" cy="467868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4F0CDB-7DE4-F245-B23F-D71695CE5C0B}"/>
              </a:ext>
            </a:extLst>
          </p:cNvPr>
          <p:cNvSpPr txBox="1"/>
          <p:nvPr/>
        </p:nvSpPr>
        <p:spPr>
          <a:xfrm>
            <a:off x="7240959" y="4964381"/>
            <a:ext cx="2892056" cy="132343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sz="2000" dirty="0"/>
              <a:t>E para a rota, agora usamos apenas o nome, que foi criado na função </a:t>
            </a:r>
            <a:r>
              <a:rPr lang="pt-BR" sz="2000" dirty="0" err="1"/>
              <a:t>void</a:t>
            </a:r>
            <a:r>
              <a:rPr lang="pt-BR" sz="2000" dirty="0"/>
              <a:t> </a:t>
            </a:r>
            <a:r>
              <a:rPr lang="pt-BR" sz="2000" dirty="0" err="1"/>
              <a:t>main</a:t>
            </a:r>
            <a:r>
              <a:rPr lang="pt-BR" sz="2000" dirty="0"/>
              <a:t>() { }</a:t>
            </a:r>
          </a:p>
        </p:txBody>
      </p:sp>
      <p:cxnSp>
        <p:nvCxnSpPr>
          <p:cNvPr id="14" name="Conector Angulado 13">
            <a:extLst>
              <a:ext uri="{FF2B5EF4-FFF2-40B4-BE49-F238E27FC236}">
                <a16:creationId xmlns:a16="http://schemas.microsoft.com/office/drawing/2014/main" id="{AB307F78-1D5C-504C-B0E2-F140A6D76723}"/>
              </a:ext>
            </a:extLst>
          </p:cNvPr>
          <p:cNvCxnSpPr>
            <a:cxnSpLocks/>
          </p:cNvCxnSpPr>
          <p:nvPr/>
        </p:nvCxnSpPr>
        <p:spPr>
          <a:xfrm rot="10800000">
            <a:off x="4636168" y="4517611"/>
            <a:ext cx="2604792" cy="800715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A5898633-B921-E64C-BF26-7BA999D3AABF}"/>
              </a:ext>
            </a:extLst>
          </p:cNvPr>
          <p:cNvSpPr txBox="1"/>
          <p:nvPr/>
        </p:nvSpPr>
        <p:spPr>
          <a:xfrm>
            <a:off x="338609" y="1443789"/>
            <a:ext cx="440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RaisedButton</a:t>
            </a:r>
            <a:r>
              <a:rPr lang="pt-BR" b="1" dirty="0"/>
              <a:t> na Primeira Tela()</a:t>
            </a:r>
          </a:p>
        </p:txBody>
      </p:sp>
    </p:spTree>
    <p:extLst>
      <p:ext uri="{BB962C8B-B14F-4D97-AF65-F5344CB8AC3E}">
        <p14:creationId xmlns:p14="http://schemas.microsoft.com/office/powerpoint/2010/main" val="19686684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2622</TotalTime>
  <Words>915</Words>
  <Application>Microsoft Macintosh PowerPoint</Application>
  <PresentationFormat>Widescreen</PresentationFormat>
  <Paragraphs>115</Paragraphs>
  <Slides>35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Courier</vt:lpstr>
      <vt:lpstr>Trebuchet MS</vt:lpstr>
      <vt:lpstr>Verdana</vt:lpstr>
      <vt:lpstr>Tema do Office</vt:lpstr>
      <vt:lpstr>Componentes de Interface </vt:lpstr>
      <vt:lpstr>O que vamos aprender nessa aula?</vt:lpstr>
      <vt:lpstr>Passar dados entre telas</vt:lpstr>
      <vt:lpstr>Passar dados entre telas</vt:lpstr>
      <vt:lpstr>Passar dados entre telas</vt:lpstr>
      <vt:lpstr>Nomear rotas</vt:lpstr>
      <vt:lpstr>Nomear rotas</vt:lpstr>
      <vt:lpstr>Nomear rotas</vt:lpstr>
      <vt:lpstr>Nomear rotas</vt:lpstr>
      <vt:lpstr>Nomear rotas</vt:lpstr>
      <vt:lpstr>Nomear rotas</vt:lpstr>
      <vt:lpstr>Layout</vt:lpstr>
      <vt:lpstr>Layout</vt:lpstr>
      <vt:lpstr>Layout</vt:lpstr>
      <vt:lpstr>ListView</vt:lpstr>
      <vt:lpstr>ListView</vt:lpstr>
      <vt:lpstr>ListView</vt:lpstr>
      <vt:lpstr>ListView</vt:lpstr>
      <vt:lpstr>ListView</vt:lpstr>
      <vt:lpstr>ListView</vt:lpstr>
      <vt:lpstr>ListView</vt:lpstr>
      <vt:lpstr>ListView</vt:lpstr>
      <vt:lpstr>ListView – onTap e onLongPress</vt:lpstr>
      <vt:lpstr>ListView – onTap e onLongPress</vt:lpstr>
      <vt:lpstr>ListView – onTap e onLongPress</vt:lpstr>
      <vt:lpstr>ShowDialog e AlertDialog</vt:lpstr>
      <vt:lpstr>ShowDialog e AlertDialog</vt:lpstr>
      <vt:lpstr>ShowDialog e AlertDialog</vt:lpstr>
      <vt:lpstr>ShowDialog e AlertDialog</vt:lpstr>
      <vt:lpstr>ShowDialog e AlertDialog</vt:lpstr>
      <vt:lpstr>AlertDialog</vt:lpstr>
      <vt:lpstr>AlertDialog</vt:lpstr>
      <vt:lpstr>AlertDialog</vt:lpstr>
      <vt:lpstr>AlertDialog</vt:lpstr>
      <vt:lpstr>Referências Bibliográficas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ivre marjorie</dc:creator>
  <cp:keywords/>
  <dc:description/>
  <cp:lastModifiedBy>ivre marjorie</cp:lastModifiedBy>
  <cp:revision>4</cp:revision>
  <dcterms:created xsi:type="dcterms:W3CDTF">2020-08-25T22:08:49Z</dcterms:created>
  <dcterms:modified xsi:type="dcterms:W3CDTF">2020-09-22T13:15:47Z</dcterms:modified>
  <cp:category/>
</cp:coreProperties>
</file>